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4"/>
  </p:notesMasterIdLst>
  <p:sldIdLst>
    <p:sldId id="256" r:id="rId5"/>
    <p:sldId id="277" r:id="rId6"/>
    <p:sldId id="281" r:id="rId7"/>
    <p:sldId id="280" r:id="rId8"/>
    <p:sldId id="278" r:id="rId9"/>
    <p:sldId id="279" r:id="rId10"/>
    <p:sldId id="296" r:id="rId11"/>
    <p:sldId id="297" r:id="rId12"/>
    <p:sldId id="299" r:id="rId13"/>
    <p:sldId id="298" r:id="rId14"/>
    <p:sldId id="301" r:id="rId15"/>
    <p:sldId id="302" r:id="rId16"/>
    <p:sldId id="303" r:id="rId17"/>
    <p:sldId id="283" r:id="rId18"/>
    <p:sldId id="285" r:id="rId19"/>
    <p:sldId id="286" r:id="rId20"/>
    <p:sldId id="305" r:id="rId21"/>
    <p:sldId id="282" r:id="rId22"/>
    <p:sldId id="284" r:id="rId23"/>
    <p:sldId id="310" r:id="rId24"/>
    <p:sldId id="311" r:id="rId25"/>
    <p:sldId id="312" r:id="rId26"/>
    <p:sldId id="287" r:id="rId27"/>
    <p:sldId id="275" r:id="rId28"/>
    <p:sldId id="273" r:id="rId29"/>
    <p:sldId id="288" r:id="rId30"/>
    <p:sldId id="289" r:id="rId31"/>
    <p:sldId id="290" r:id="rId32"/>
    <p:sldId id="291" r:id="rId33"/>
    <p:sldId id="292" r:id="rId34"/>
    <p:sldId id="293" r:id="rId35"/>
    <p:sldId id="306" r:id="rId36"/>
    <p:sldId id="300" r:id="rId37"/>
    <p:sldId id="274" r:id="rId38"/>
    <p:sldId id="308" r:id="rId39"/>
    <p:sldId id="309" r:id="rId40"/>
    <p:sldId id="295" r:id="rId41"/>
    <p:sldId id="307" r:id="rId42"/>
    <p:sldId id="260" r:id="rId43"/>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lenik Agnieszka" initials="PA" lastIdx="1" clrIdx="0">
    <p:extLst>
      <p:ext uri="{19B8F6BF-5375-455C-9EA6-DF929625EA0E}">
        <p15:presenceInfo xmlns:p15="http://schemas.microsoft.com/office/powerpoint/2012/main" userId="S::Agnieszka.Palenik@mfipr.gov.pl::6a0c958d-6557-4bbd-8aa6-03360055b1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0A15C55-8517-42AA-B614-E9B94910E393}">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 pośredni 2 — Ak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howGuides="1">
      <p:cViewPr varScale="1">
        <p:scale>
          <a:sx n="100" d="100"/>
          <a:sy n="100" d="100"/>
        </p:scale>
        <p:origin x="1464" y="96"/>
      </p:cViewPr>
      <p:guideLst>
        <p:guide orient="horz" pos="2381"/>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_rels/data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_rels/data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 Id="rId4" Type="http://schemas.openxmlformats.org/officeDocument/2006/relationships/image" Target="../media/image32.svg"/></Relationships>
</file>

<file path=ppt/diagrams/_rels/drawing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diagrams/_rels/drawing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 Id="rId4" Type="http://schemas.openxmlformats.org/officeDocument/2006/relationships/image" Target="../media/image32.svg"/></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B578F6-9252-4D32-8D2E-B7905E7177DA}" type="doc">
      <dgm:prSet loTypeId="urn:microsoft.com/office/officeart/2005/8/layout/pyramid1" loCatId="pyramid" qsTypeId="urn:microsoft.com/office/officeart/2005/8/quickstyle/simple1" qsCatId="simple" csTypeId="urn:microsoft.com/office/officeart/2005/8/colors/accent3_4" csCatId="accent3" phldr="1"/>
      <dgm:spPr/>
      <dgm:t>
        <a:bodyPr/>
        <a:lstStyle/>
        <a:p>
          <a:endParaRPr lang="pl-PL"/>
        </a:p>
      </dgm:t>
    </dgm:pt>
    <dgm:pt modelId="{4AEC3A45-15A3-4511-8867-2197F588F2D5}">
      <dgm:prSet phldrT="[Tekst]" phldr="0"/>
      <dgm:spPr/>
      <dgm:t>
        <a:bodyPr/>
        <a:lstStyle/>
        <a:p>
          <a:r>
            <a:rPr lang="pl-PL" b="1" dirty="0"/>
            <a:t>ARTEFAKTY</a:t>
          </a:r>
        </a:p>
      </dgm:t>
    </dgm:pt>
    <dgm:pt modelId="{CEE792FD-0BFC-4D77-8686-305CACE4D13E}" type="parTrans" cxnId="{814C2ABC-95B1-4566-8727-88A6E384134B}">
      <dgm:prSet/>
      <dgm:spPr/>
      <dgm:t>
        <a:bodyPr/>
        <a:lstStyle/>
        <a:p>
          <a:endParaRPr lang="pl-PL" b="1"/>
        </a:p>
      </dgm:t>
    </dgm:pt>
    <dgm:pt modelId="{8A074680-5BB3-4F1E-AA27-804FFA67C03F}" type="sibTrans" cxnId="{814C2ABC-95B1-4566-8727-88A6E384134B}">
      <dgm:prSet/>
      <dgm:spPr/>
      <dgm:t>
        <a:bodyPr/>
        <a:lstStyle/>
        <a:p>
          <a:endParaRPr lang="pl-PL" b="1"/>
        </a:p>
      </dgm:t>
    </dgm:pt>
    <dgm:pt modelId="{693327A9-4132-4CCB-8201-0EC9297C1BAE}">
      <dgm:prSet phldrT="[Tekst]" phldr="0"/>
      <dgm:spPr/>
      <dgm:t>
        <a:bodyPr/>
        <a:lstStyle/>
        <a:p>
          <a:r>
            <a:rPr lang="pl-PL" b="1" dirty="0"/>
            <a:t>NORMY I WARTOŚCI</a:t>
          </a:r>
        </a:p>
      </dgm:t>
    </dgm:pt>
    <dgm:pt modelId="{3D63B47A-2736-41BB-807E-7C61ACC263CF}" type="parTrans" cxnId="{4583208B-D60B-444A-9477-2A6C71CD834B}">
      <dgm:prSet/>
      <dgm:spPr/>
      <dgm:t>
        <a:bodyPr/>
        <a:lstStyle/>
        <a:p>
          <a:endParaRPr lang="pl-PL" b="1"/>
        </a:p>
      </dgm:t>
    </dgm:pt>
    <dgm:pt modelId="{3D4CA942-EE4C-46B6-990D-B80F8BF3AB55}" type="sibTrans" cxnId="{4583208B-D60B-444A-9477-2A6C71CD834B}">
      <dgm:prSet/>
      <dgm:spPr/>
      <dgm:t>
        <a:bodyPr/>
        <a:lstStyle/>
        <a:p>
          <a:endParaRPr lang="pl-PL" b="1"/>
        </a:p>
      </dgm:t>
    </dgm:pt>
    <dgm:pt modelId="{5F6CF3AE-D6EF-4F8B-B5A0-F29E581B7617}">
      <dgm:prSet phldrT="[Tekst]" phldr="0"/>
      <dgm:spPr/>
      <dgm:t>
        <a:bodyPr/>
        <a:lstStyle/>
        <a:p>
          <a:r>
            <a:rPr lang="pl-PL" b="1" dirty="0"/>
            <a:t>PODSTAWOWE ZAŁOŻENIA</a:t>
          </a:r>
        </a:p>
      </dgm:t>
    </dgm:pt>
    <dgm:pt modelId="{680DE555-B1AE-48FB-B506-68A9781BADD1}" type="parTrans" cxnId="{EE0BAC92-7608-4D75-9ACD-3AD69FEAE116}">
      <dgm:prSet/>
      <dgm:spPr/>
      <dgm:t>
        <a:bodyPr/>
        <a:lstStyle/>
        <a:p>
          <a:endParaRPr lang="pl-PL" b="1"/>
        </a:p>
      </dgm:t>
    </dgm:pt>
    <dgm:pt modelId="{E1DFB7B8-CE6A-4F12-8814-999860140294}" type="sibTrans" cxnId="{EE0BAC92-7608-4D75-9ACD-3AD69FEAE116}">
      <dgm:prSet/>
      <dgm:spPr/>
      <dgm:t>
        <a:bodyPr/>
        <a:lstStyle/>
        <a:p>
          <a:endParaRPr lang="pl-PL" b="1"/>
        </a:p>
      </dgm:t>
    </dgm:pt>
    <dgm:pt modelId="{703079FC-7EB3-4A7D-8915-8587C9AE1D0A}" type="pres">
      <dgm:prSet presAssocID="{0EB578F6-9252-4D32-8D2E-B7905E7177DA}" presName="Name0" presStyleCnt="0">
        <dgm:presLayoutVars>
          <dgm:dir/>
          <dgm:animLvl val="lvl"/>
          <dgm:resizeHandles val="exact"/>
        </dgm:presLayoutVars>
      </dgm:prSet>
      <dgm:spPr/>
    </dgm:pt>
    <dgm:pt modelId="{53E11959-CFAD-4772-8D6C-8EA236ED7CD9}" type="pres">
      <dgm:prSet presAssocID="{4AEC3A45-15A3-4511-8867-2197F588F2D5}" presName="Name8" presStyleCnt="0"/>
      <dgm:spPr/>
    </dgm:pt>
    <dgm:pt modelId="{905AA30B-D381-42C9-A93C-C377F74DB61B}" type="pres">
      <dgm:prSet presAssocID="{4AEC3A45-15A3-4511-8867-2197F588F2D5}" presName="level" presStyleLbl="node1" presStyleIdx="0" presStyleCnt="3">
        <dgm:presLayoutVars>
          <dgm:chMax val="1"/>
          <dgm:bulletEnabled val="1"/>
        </dgm:presLayoutVars>
      </dgm:prSet>
      <dgm:spPr/>
    </dgm:pt>
    <dgm:pt modelId="{6C302D94-F653-425D-8813-6D20D440A15B}" type="pres">
      <dgm:prSet presAssocID="{4AEC3A45-15A3-4511-8867-2197F588F2D5}" presName="levelTx" presStyleLbl="revTx" presStyleIdx="0" presStyleCnt="0">
        <dgm:presLayoutVars>
          <dgm:chMax val="1"/>
          <dgm:bulletEnabled val="1"/>
        </dgm:presLayoutVars>
      </dgm:prSet>
      <dgm:spPr/>
    </dgm:pt>
    <dgm:pt modelId="{AA31B1C0-C826-4641-9AB4-E3F447D25757}" type="pres">
      <dgm:prSet presAssocID="{693327A9-4132-4CCB-8201-0EC9297C1BAE}" presName="Name8" presStyleCnt="0"/>
      <dgm:spPr/>
    </dgm:pt>
    <dgm:pt modelId="{24D3E4C3-C57C-434A-B8FC-36E47481F007}" type="pres">
      <dgm:prSet presAssocID="{693327A9-4132-4CCB-8201-0EC9297C1BAE}" presName="level" presStyleLbl="node1" presStyleIdx="1" presStyleCnt="3">
        <dgm:presLayoutVars>
          <dgm:chMax val="1"/>
          <dgm:bulletEnabled val="1"/>
        </dgm:presLayoutVars>
      </dgm:prSet>
      <dgm:spPr/>
    </dgm:pt>
    <dgm:pt modelId="{54CFACD9-A6B6-4218-9575-82F489ABA08A}" type="pres">
      <dgm:prSet presAssocID="{693327A9-4132-4CCB-8201-0EC9297C1BAE}" presName="levelTx" presStyleLbl="revTx" presStyleIdx="0" presStyleCnt="0">
        <dgm:presLayoutVars>
          <dgm:chMax val="1"/>
          <dgm:bulletEnabled val="1"/>
        </dgm:presLayoutVars>
      </dgm:prSet>
      <dgm:spPr/>
    </dgm:pt>
    <dgm:pt modelId="{C246E670-5280-4402-A462-50F984BA6CF1}" type="pres">
      <dgm:prSet presAssocID="{5F6CF3AE-D6EF-4F8B-B5A0-F29E581B7617}" presName="Name8" presStyleCnt="0"/>
      <dgm:spPr/>
    </dgm:pt>
    <dgm:pt modelId="{52BA03FE-811E-41B5-98FE-E6845CB6FC29}" type="pres">
      <dgm:prSet presAssocID="{5F6CF3AE-D6EF-4F8B-B5A0-F29E581B7617}" presName="level" presStyleLbl="node1" presStyleIdx="2" presStyleCnt="3">
        <dgm:presLayoutVars>
          <dgm:chMax val="1"/>
          <dgm:bulletEnabled val="1"/>
        </dgm:presLayoutVars>
      </dgm:prSet>
      <dgm:spPr/>
    </dgm:pt>
    <dgm:pt modelId="{15E5A86E-FF65-4236-94BB-8CCE5A86E53F}" type="pres">
      <dgm:prSet presAssocID="{5F6CF3AE-D6EF-4F8B-B5A0-F29E581B7617}" presName="levelTx" presStyleLbl="revTx" presStyleIdx="0" presStyleCnt="0">
        <dgm:presLayoutVars>
          <dgm:chMax val="1"/>
          <dgm:bulletEnabled val="1"/>
        </dgm:presLayoutVars>
      </dgm:prSet>
      <dgm:spPr/>
    </dgm:pt>
  </dgm:ptLst>
  <dgm:cxnLst>
    <dgm:cxn modelId="{A942D902-B9C7-47BA-A968-6DDB5B1E4E74}" type="presOf" srcId="{693327A9-4132-4CCB-8201-0EC9297C1BAE}" destId="{24D3E4C3-C57C-434A-B8FC-36E47481F007}" srcOrd="0" destOrd="0" presId="urn:microsoft.com/office/officeart/2005/8/layout/pyramid1"/>
    <dgm:cxn modelId="{377CAB45-BAF0-420A-815D-9A0BCB2701D6}" type="presOf" srcId="{4AEC3A45-15A3-4511-8867-2197F588F2D5}" destId="{6C302D94-F653-425D-8813-6D20D440A15B}" srcOrd="1" destOrd="0" presId="urn:microsoft.com/office/officeart/2005/8/layout/pyramid1"/>
    <dgm:cxn modelId="{E33C8978-150B-4AE5-8A9A-24496833ADA1}" type="presOf" srcId="{5F6CF3AE-D6EF-4F8B-B5A0-F29E581B7617}" destId="{15E5A86E-FF65-4236-94BB-8CCE5A86E53F}" srcOrd="1" destOrd="0" presId="urn:microsoft.com/office/officeart/2005/8/layout/pyramid1"/>
    <dgm:cxn modelId="{4583208B-D60B-444A-9477-2A6C71CD834B}" srcId="{0EB578F6-9252-4D32-8D2E-B7905E7177DA}" destId="{693327A9-4132-4CCB-8201-0EC9297C1BAE}" srcOrd="1" destOrd="0" parTransId="{3D63B47A-2736-41BB-807E-7C61ACC263CF}" sibTransId="{3D4CA942-EE4C-46B6-990D-B80F8BF3AB55}"/>
    <dgm:cxn modelId="{EE0BAC92-7608-4D75-9ACD-3AD69FEAE116}" srcId="{0EB578F6-9252-4D32-8D2E-B7905E7177DA}" destId="{5F6CF3AE-D6EF-4F8B-B5A0-F29E581B7617}" srcOrd="2" destOrd="0" parTransId="{680DE555-B1AE-48FB-B506-68A9781BADD1}" sibTransId="{E1DFB7B8-CE6A-4F12-8814-999860140294}"/>
    <dgm:cxn modelId="{F84905A8-D05C-4852-990B-43170FDB1614}" type="presOf" srcId="{693327A9-4132-4CCB-8201-0EC9297C1BAE}" destId="{54CFACD9-A6B6-4218-9575-82F489ABA08A}" srcOrd="1" destOrd="0" presId="urn:microsoft.com/office/officeart/2005/8/layout/pyramid1"/>
    <dgm:cxn modelId="{6F9E75B6-43C3-4146-9078-5BE528247872}" type="presOf" srcId="{0EB578F6-9252-4D32-8D2E-B7905E7177DA}" destId="{703079FC-7EB3-4A7D-8915-8587C9AE1D0A}" srcOrd="0" destOrd="0" presId="urn:microsoft.com/office/officeart/2005/8/layout/pyramid1"/>
    <dgm:cxn modelId="{814C2ABC-95B1-4566-8727-88A6E384134B}" srcId="{0EB578F6-9252-4D32-8D2E-B7905E7177DA}" destId="{4AEC3A45-15A3-4511-8867-2197F588F2D5}" srcOrd="0" destOrd="0" parTransId="{CEE792FD-0BFC-4D77-8686-305CACE4D13E}" sibTransId="{8A074680-5BB3-4F1E-AA27-804FFA67C03F}"/>
    <dgm:cxn modelId="{59CCB8DB-4119-4189-B5F7-8828E10D0A42}" type="presOf" srcId="{4AEC3A45-15A3-4511-8867-2197F588F2D5}" destId="{905AA30B-D381-42C9-A93C-C377F74DB61B}" srcOrd="0" destOrd="0" presId="urn:microsoft.com/office/officeart/2005/8/layout/pyramid1"/>
    <dgm:cxn modelId="{4ED5ACE5-8C5C-4987-83AD-DA11C465B0AA}" type="presOf" srcId="{5F6CF3AE-D6EF-4F8B-B5A0-F29E581B7617}" destId="{52BA03FE-811E-41B5-98FE-E6845CB6FC29}" srcOrd="0" destOrd="0" presId="urn:microsoft.com/office/officeart/2005/8/layout/pyramid1"/>
    <dgm:cxn modelId="{702381F4-3194-460F-BB4E-F914A100D4FF}" type="presParOf" srcId="{703079FC-7EB3-4A7D-8915-8587C9AE1D0A}" destId="{53E11959-CFAD-4772-8D6C-8EA236ED7CD9}" srcOrd="0" destOrd="0" presId="urn:microsoft.com/office/officeart/2005/8/layout/pyramid1"/>
    <dgm:cxn modelId="{2015B87E-653D-4BF2-805B-EF0628018084}" type="presParOf" srcId="{53E11959-CFAD-4772-8D6C-8EA236ED7CD9}" destId="{905AA30B-D381-42C9-A93C-C377F74DB61B}" srcOrd="0" destOrd="0" presId="urn:microsoft.com/office/officeart/2005/8/layout/pyramid1"/>
    <dgm:cxn modelId="{4C149E26-FF37-425D-859C-2D643C77CAD9}" type="presParOf" srcId="{53E11959-CFAD-4772-8D6C-8EA236ED7CD9}" destId="{6C302D94-F653-425D-8813-6D20D440A15B}" srcOrd="1" destOrd="0" presId="urn:microsoft.com/office/officeart/2005/8/layout/pyramid1"/>
    <dgm:cxn modelId="{B8FD70E2-E6D0-48C4-88FE-D6E577AA31F7}" type="presParOf" srcId="{703079FC-7EB3-4A7D-8915-8587C9AE1D0A}" destId="{AA31B1C0-C826-4641-9AB4-E3F447D25757}" srcOrd="1" destOrd="0" presId="urn:microsoft.com/office/officeart/2005/8/layout/pyramid1"/>
    <dgm:cxn modelId="{BA13D6B9-5A2A-4CA7-9B9D-022B3CF329BF}" type="presParOf" srcId="{AA31B1C0-C826-4641-9AB4-E3F447D25757}" destId="{24D3E4C3-C57C-434A-B8FC-36E47481F007}" srcOrd="0" destOrd="0" presId="urn:microsoft.com/office/officeart/2005/8/layout/pyramid1"/>
    <dgm:cxn modelId="{AEDA953D-8C52-4659-92B3-8280F8B8260A}" type="presParOf" srcId="{AA31B1C0-C826-4641-9AB4-E3F447D25757}" destId="{54CFACD9-A6B6-4218-9575-82F489ABA08A}" srcOrd="1" destOrd="0" presId="urn:microsoft.com/office/officeart/2005/8/layout/pyramid1"/>
    <dgm:cxn modelId="{F8BFC94A-BE06-4453-A1F3-C41337F259BD}" type="presParOf" srcId="{703079FC-7EB3-4A7D-8915-8587C9AE1D0A}" destId="{C246E670-5280-4402-A462-50F984BA6CF1}" srcOrd="2" destOrd="0" presId="urn:microsoft.com/office/officeart/2005/8/layout/pyramid1"/>
    <dgm:cxn modelId="{8BE50D06-A6F4-4221-861D-6F83355E39D5}" type="presParOf" srcId="{C246E670-5280-4402-A462-50F984BA6CF1}" destId="{52BA03FE-811E-41B5-98FE-E6845CB6FC29}" srcOrd="0" destOrd="0" presId="urn:microsoft.com/office/officeart/2005/8/layout/pyramid1"/>
    <dgm:cxn modelId="{55DADBDF-C1B4-4EA5-98A7-F9075FA2F3C4}" type="presParOf" srcId="{C246E670-5280-4402-A462-50F984BA6CF1}" destId="{15E5A86E-FF65-4236-94BB-8CCE5A86E53F}"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0AE6CC-9F63-41ED-812F-4E5BD77AF4FF}" type="doc">
      <dgm:prSet loTypeId="urn:microsoft.com/office/officeart/2005/8/layout/matrix3" loCatId="matrix" qsTypeId="urn:microsoft.com/office/officeart/2005/8/quickstyle/simple2" qsCatId="simple" csTypeId="urn:microsoft.com/office/officeart/2005/8/colors/accent1_2" csCatId="accent1"/>
      <dgm:spPr/>
      <dgm:t>
        <a:bodyPr/>
        <a:lstStyle/>
        <a:p>
          <a:endParaRPr lang="en-US"/>
        </a:p>
      </dgm:t>
    </dgm:pt>
    <dgm:pt modelId="{7E2699E3-28F7-4B59-B8C1-0E03DDBB1322}">
      <dgm:prSet/>
      <dgm:spPr/>
      <dgm:t>
        <a:bodyPr/>
        <a:lstStyle/>
        <a:p>
          <a:r>
            <a:rPr lang="pl-PL" b="1" dirty="0"/>
            <a:t>Powszechność – występuje w wielu dziedzinach życia.</a:t>
          </a:r>
          <a:endParaRPr lang="en-US" b="1" dirty="0"/>
        </a:p>
      </dgm:t>
    </dgm:pt>
    <dgm:pt modelId="{35D8F2DA-D227-4644-A34A-B6EEC460C841}" type="parTrans" cxnId="{14A8BA41-47DB-4366-8837-3D73302D7E9A}">
      <dgm:prSet/>
      <dgm:spPr/>
      <dgm:t>
        <a:bodyPr/>
        <a:lstStyle/>
        <a:p>
          <a:endParaRPr lang="en-US" b="1"/>
        </a:p>
      </dgm:t>
    </dgm:pt>
    <dgm:pt modelId="{4340DA56-E478-45CE-BA0C-5FFB5A529669}" type="sibTrans" cxnId="{14A8BA41-47DB-4366-8837-3D73302D7E9A}">
      <dgm:prSet/>
      <dgm:spPr/>
      <dgm:t>
        <a:bodyPr/>
        <a:lstStyle/>
        <a:p>
          <a:endParaRPr lang="en-US" b="1"/>
        </a:p>
      </dgm:t>
    </dgm:pt>
    <dgm:pt modelId="{7AB670F0-B8E6-42FE-9E9F-E822057DC212}">
      <dgm:prSet/>
      <dgm:spPr/>
      <dgm:t>
        <a:bodyPr/>
        <a:lstStyle/>
        <a:p>
          <a:r>
            <a:rPr lang="pl-PL" b="1"/>
            <a:t>Entropia – ma tendencję do rozpowszechniania się na nowe sfery.</a:t>
          </a:r>
          <a:endParaRPr lang="en-US" b="1"/>
        </a:p>
      </dgm:t>
    </dgm:pt>
    <dgm:pt modelId="{055E382C-3F67-43B6-8493-BA424393FC20}" type="parTrans" cxnId="{E8994356-8854-4572-BE47-0CD4DD7F8A16}">
      <dgm:prSet/>
      <dgm:spPr/>
      <dgm:t>
        <a:bodyPr/>
        <a:lstStyle/>
        <a:p>
          <a:endParaRPr lang="en-US" b="1"/>
        </a:p>
      </dgm:t>
    </dgm:pt>
    <dgm:pt modelId="{E03A1254-566F-4818-B8B5-8004D08868A1}" type="sibTrans" cxnId="{E8994356-8854-4572-BE47-0CD4DD7F8A16}">
      <dgm:prSet/>
      <dgm:spPr/>
      <dgm:t>
        <a:bodyPr/>
        <a:lstStyle/>
        <a:p>
          <a:endParaRPr lang="en-US" b="1"/>
        </a:p>
      </dgm:t>
    </dgm:pt>
    <dgm:pt modelId="{D6E6C2A5-CEB0-4846-852D-13F6B4BCC8FB}">
      <dgm:prSet/>
      <dgm:spPr/>
      <dgm:t>
        <a:bodyPr/>
        <a:lstStyle/>
        <a:p>
          <a:r>
            <a:rPr lang="pl-PL" b="1"/>
            <a:t>Interakcyjność – wymaga współdziałania osób dających i biorących łapówki.</a:t>
          </a:r>
          <a:endParaRPr lang="en-US" b="1"/>
        </a:p>
      </dgm:t>
    </dgm:pt>
    <dgm:pt modelId="{648B91F2-170B-4E44-B800-EA2968278411}" type="parTrans" cxnId="{0957874D-23CF-431A-8066-92AED4320827}">
      <dgm:prSet/>
      <dgm:spPr/>
      <dgm:t>
        <a:bodyPr/>
        <a:lstStyle/>
        <a:p>
          <a:endParaRPr lang="en-US" b="1"/>
        </a:p>
      </dgm:t>
    </dgm:pt>
    <dgm:pt modelId="{90D907F8-65FE-4C9E-A040-6FCCB58A88CF}" type="sibTrans" cxnId="{0957874D-23CF-431A-8066-92AED4320827}">
      <dgm:prSet/>
      <dgm:spPr/>
      <dgm:t>
        <a:bodyPr/>
        <a:lstStyle/>
        <a:p>
          <a:endParaRPr lang="en-US" b="1"/>
        </a:p>
      </dgm:t>
    </dgm:pt>
    <dgm:pt modelId="{B26F4488-9487-49AA-BCDD-1427802A5F5B}">
      <dgm:prSet/>
      <dgm:spPr/>
      <dgm:t>
        <a:bodyPr/>
        <a:lstStyle/>
        <a:p>
          <a:r>
            <a:rPr lang="pl-PL" b="1" dirty="0"/>
            <a:t>Rynkowość – stawka ustalana jest według relacji popytu i podaży na zawłaszczane dobra publiczne.</a:t>
          </a:r>
          <a:endParaRPr lang="en-US" b="1" dirty="0"/>
        </a:p>
      </dgm:t>
    </dgm:pt>
    <dgm:pt modelId="{C8D8DB7C-F372-4F13-96AA-5771F1DFE622}" type="parTrans" cxnId="{14D7AC72-11DA-46EB-8FFC-EE1C1EA16D28}">
      <dgm:prSet/>
      <dgm:spPr/>
      <dgm:t>
        <a:bodyPr/>
        <a:lstStyle/>
        <a:p>
          <a:endParaRPr lang="en-US" b="1"/>
        </a:p>
      </dgm:t>
    </dgm:pt>
    <dgm:pt modelId="{3E892316-213B-4D2F-87AF-ABA3792A5E39}" type="sibTrans" cxnId="{14D7AC72-11DA-46EB-8FFC-EE1C1EA16D28}">
      <dgm:prSet/>
      <dgm:spPr/>
      <dgm:t>
        <a:bodyPr/>
        <a:lstStyle/>
        <a:p>
          <a:endParaRPr lang="en-US" b="1"/>
        </a:p>
      </dgm:t>
    </dgm:pt>
    <dgm:pt modelId="{D7C24FEA-81CF-444A-B3B9-A4549B6776BC}" type="pres">
      <dgm:prSet presAssocID="{220AE6CC-9F63-41ED-812F-4E5BD77AF4FF}" presName="matrix" presStyleCnt="0">
        <dgm:presLayoutVars>
          <dgm:chMax val="1"/>
          <dgm:dir/>
          <dgm:resizeHandles val="exact"/>
        </dgm:presLayoutVars>
      </dgm:prSet>
      <dgm:spPr/>
    </dgm:pt>
    <dgm:pt modelId="{BED15F92-2430-446C-AF03-ACA53F351997}" type="pres">
      <dgm:prSet presAssocID="{220AE6CC-9F63-41ED-812F-4E5BD77AF4FF}" presName="diamond" presStyleLbl="bgShp" presStyleIdx="0" presStyleCnt="1"/>
      <dgm:spPr/>
    </dgm:pt>
    <dgm:pt modelId="{BC1EE4E5-B9F8-42E3-BF46-216AD4AC3C78}" type="pres">
      <dgm:prSet presAssocID="{220AE6CC-9F63-41ED-812F-4E5BD77AF4FF}" presName="quad1" presStyleLbl="node1" presStyleIdx="0" presStyleCnt="4">
        <dgm:presLayoutVars>
          <dgm:chMax val="0"/>
          <dgm:chPref val="0"/>
          <dgm:bulletEnabled val="1"/>
        </dgm:presLayoutVars>
      </dgm:prSet>
      <dgm:spPr/>
    </dgm:pt>
    <dgm:pt modelId="{DB403DF0-421C-454C-852D-6D7D49DBF740}" type="pres">
      <dgm:prSet presAssocID="{220AE6CC-9F63-41ED-812F-4E5BD77AF4FF}" presName="quad2" presStyleLbl="node1" presStyleIdx="1" presStyleCnt="4">
        <dgm:presLayoutVars>
          <dgm:chMax val="0"/>
          <dgm:chPref val="0"/>
          <dgm:bulletEnabled val="1"/>
        </dgm:presLayoutVars>
      </dgm:prSet>
      <dgm:spPr/>
    </dgm:pt>
    <dgm:pt modelId="{45C4B115-3712-4309-B3D1-BFB177E2112C}" type="pres">
      <dgm:prSet presAssocID="{220AE6CC-9F63-41ED-812F-4E5BD77AF4FF}" presName="quad3" presStyleLbl="node1" presStyleIdx="2" presStyleCnt="4">
        <dgm:presLayoutVars>
          <dgm:chMax val="0"/>
          <dgm:chPref val="0"/>
          <dgm:bulletEnabled val="1"/>
        </dgm:presLayoutVars>
      </dgm:prSet>
      <dgm:spPr/>
    </dgm:pt>
    <dgm:pt modelId="{34787416-D3F3-45FA-BF47-5568CF3A5792}" type="pres">
      <dgm:prSet presAssocID="{220AE6CC-9F63-41ED-812F-4E5BD77AF4FF}" presName="quad4" presStyleLbl="node1" presStyleIdx="3" presStyleCnt="4">
        <dgm:presLayoutVars>
          <dgm:chMax val="0"/>
          <dgm:chPref val="0"/>
          <dgm:bulletEnabled val="1"/>
        </dgm:presLayoutVars>
      </dgm:prSet>
      <dgm:spPr/>
    </dgm:pt>
  </dgm:ptLst>
  <dgm:cxnLst>
    <dgm:cxn modelId="{7808B95F-F1FA-4648-9891-79BA1C43E036}" type="presOf" srcId="{D6E6C2A5-CEB0-4846-852D-13F6B4BCC8FB}" destId="{45C4B115-3712-4309-B3D1-BFB177E2112C}" srcOrd="0" destOrd="0" presId="urn:microsoft.com/office/officeart/2005/8/layout/matrix3"/>
    <dgm:cxn modelId="{14A8BA41-47DB-4366-8837-3D73302D7E9A}" srcId="{220AE6CC-9F63-41ED-812F-4E5BD77AF4FF}" destId="{7E2699E3-28F7-4B59-B8C1-0E03DDBB1322}" srcOrd="0" destOrd="0" parTransId="{35D8F2DA-D227-4644-A34A-B6EEC460C841}" sibTransId="{4340DA56-E478-45CE-BA0C-5FFB5A529669}"/>
    <dgm:cxn modelId="{0957874D-23CF-431A-8066-92AED4320827}" srcId="{220AE6CC-9F63-41ED-812F-4E5BD77AF4FF}" destId="{D6E6C2A5-CEB0-4846-852D-13F6B4BCC8FB}" srcOrd="2" destOrd="0" parTransId="{648B91F2-170B-4E44-B800-EA2968278411}" sibTransId="{90D907F8-65FE-4C9E-A040-6FCCB58A88CF}"/>
    <dgm:cxn modelId="{14D7AC72-11DA-46EB-8FFC-EE1C1EA16D28}" srcId="{220AE6CC-9F63-41ED-812F-4E5BD77AF4FF}" destId="{B26F4488-9487-49AA-BCDD-1427802A5F5B}" srcOrd="3" destOrd="0" parTransId="{C8D8DB7C-F372-4F13-96AA-5771F1DFE622}" sibTransId="{3E892316-213B-4D2F-87AF-ABA3792A5E39}"/>
    <dgm:cxn modelId="{E8994356-8854-4572-BE47-0CD4DD7F8A16}" srcId="{220AE6CC-9F63-41ED-812F-4E5BD77AF4FF}" destId="{7AB670F0-B8E6-42FE-9E9F-E822057DC212}" srcOrd="1" destOrd="0" parTransId="{055E382C-3F67-43B6-8493-BA424393FC20}" sibTransId="{E03A1254-566F-4818-B8B5-8004D08868A1}"/>
    <dgm:cxn modelId="{3C93507E-7AB1-4879-93CA-5A5F00C2DA1D}" type="presOf" srcId="{7E2699E3-28F7-4B59-B8C1-0E03DDBB1322}" destId="{BC1EE4E5-B9F8-42E3-BF46-216AD4AC3C78}" srcOrd="0" destOrd="0" presId="urn:microsoft.com/office/officeart/2005/8/layout/matrix3"/>
    <dgm:cxn modelId="{4FCE2D91-10ED-4F13-B2FB-442D85A6F18B}" type="presOf" srcId="{B26F4488-9487-49AA-BCDD-1427802A5F5B}" destId="{34787416-D3F3-45FA-BF47-5568CF3A5792}" srcOrd="0" destOrd="0" presId="urn:microsoft.com/office/officeart/2005/8/layout/matrix3"/>
    <dgm:cxn modelId="{A15AB4A4-BCF8-4853-A046-7F2A28D5BC69}" type="presOf" srcId="{7AB670F0-B8E6-42FE-9E9F-E822057DC212}" destId="{DB403DF0-421C-454C-852D-6D7D49DBF740}" srcOrd="0" destOrd="0" presId="urn:microsoft.com/office/officeart/2005/8/layout/matrix3"/>
    <dgm:cxn modelId="{3314E8A7-3FDD-48D4-AD32-084E2B748081}" type="presOf" srcId="{220AE6CC-9F63-41ED-812F-4E5BD77AF4FF}" destId="{D7C24FEA-81CF-444A-B3B9-A4549B6776BC}" srcOrd="0" destOrd="0" presId="urn:microsoft.com/office/officeart/2005/8/layout/matrix3"/>
    <dgm:cxn modelId="{4EB2B55A-88F6-4D19-84E0-CE64D6A30F1E}" type="presParOf" srcId="{D7C24FEA-81CF-444A-B3B9-A4549B6776BC}" destId="{BED15F92-2430-446C-AF03-ACA53F351997}" srcOrd="0" destOrd="0" presId="urn:microsoft.com/office/officeart/2005/8/layout/matrix3"/>
    <dgm:cxn modelId="{C58F1D4E-626D-49F4-A689-629B6A19F371}" type="presParOf" srcId="{D7C24FEA-81CF-444A-B3B9-A4549B6776BC}" destId="{BC1EE4E5-B9F8-42E3-BF46-216AD4AC3C78}" srcOrd="1" destOrd="0" presId="urn:microsoft.com/office/officeart/2005/8/layout/matrix3"/>
    <dgm:cxn modelId="{D494C57E-E23F-4531-A7D3-FE454C394C57}" type="presParOf" srcId="{D7C24FEA-81CF-444A-B3B9-A4549B6776BC}" destId="{DB403DF0-421C-454C-852D-6D7D49DBF740}" srcOrd="2" destOrd="0" presId="urn:microsoft.com/office/officeart/2005/8/layout/matrix3"/>
    <dgm:cxn modelId="{5C023FFC-B9A9-4AB0-8ADB-D923CD21A66B}" type="presParOf" srcId="{D7C24FEA-81CF-444A-B3B9-A4549B6776BC}" destId="{45C4B115-3712-4309-B3D1-BFB177E2112C}" srcOrd="3" destOrd="0" presId="urn:microsoft.com/office/officeart/2005/8/layout/matrix3"/>
    <dgm:cxn modelId="{42DF7261-27C6-469F-A8B0-B650AC3904D4}" type="presParOf" srcId="{D7C24FEA-81CF-444A-B3B9-A4549B6776BC}" destId="{34787416-D3F3-45FA-BF47-5568CF3A5792}"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7C4524D-75AC-486D-AA83-B57AFC164410}" type="doc">
      <dgm:prSet loTypeId="urn:microsoft.com/office/officeart/2005/8/layout/default" loCatId="list" qsTypeId="urn:microsoft.com/office/officeart/2005/8/quickstyle/simple2" qsCatId="simple" csTypeId="urn:microsoft.com/office/officeart/2005/8/colors/accent2_2" csCatId="accent2"/>
      <dgm:spPr/>
      <dgm:t>
        <a:bodyPr/>
        <a:lstStyle/>
        <a:p>
          <a:endParaRPr lang="en-US"/>
        </a:p>
      </dgm:t>
    </dgm:pt>
    <dgm:pt modelId="{5366BD98-A23B-4F36-B567-AF2E23840D25}">
      <dgm:prSet/>
      <dgm:spPr/>
      <dgm:t>
        <a:bodyPr/>
        <a:lstStyle/>
        <a:p>
          <a:r>
            <a:rPr lang="pl-PL" b="1">
              <a:solidFill>
                <a:schemeClr val="tx1"/>
              </a:solidFill>
            </a:rPr>
            <a:t>art. 228 KK – łapownictwo bierne (sprzedajność urzędnicza), </a:t>
          </a:r>
          <a:endParaRPr lang="en-US" b="1">
            <a:solidFill>
              <a:schemeClr val="tx1"/>
            </a:solidFill>
          </a:endParaRPr>
        </a:p>
      </dgm:t>
    </dgm:pt>
    <dgm:pt modelId="{5ACD17A1-EA37-4E43-B41C-80C0A92A04C5}" type="parTrans" cxnId="{AE048540-D5D5-4265-9CDD-454F0DC55795}">
      <dgm:prSet/>
      <dgm:spPr/>
      <dgm:t>
        <a:bodyPr/>
        <a:lstStyle/>
        <a:p>
          <a:endParaRPr lang="en-US" b="1">
            <a:solidFill>
              <a:schemeClr val="tx1"/>
            </a:solidFill>
          </a:endParaRPr>
        </a:p>
      </dgm:t>
    </dgm:pt>
    <dgm:pt modelId="{C56C5E38-2793-4EF6-A738-AA0F4B247A1F}" type="sibTrans" cxnId="{AE048540-D5D5-4265-9CDD-454F0DC55795}">
      <dgm:prSet/>
      <dgm:spPr/>
      <dgm:t>
        <a:bodyPr/>
        <a:lstStyle/>
        <a:p>
          <a:endParaRPr lang="en-US" b="1">
            <a:solidFill>
              <a:schemeClr val="tx1"/>
            </a:solidFill>
          </a:endParaRPr>
        </a:p>
      </dgm:t>
    </dgm:pt>
    <dgm:pt modelId="{C71DFA69-D8BF-4D3D-B58E-48718C35AC14}">
      <dgm:prSet/>
      <dgm:spPr/>
      <dgm:t>
        <a:bodyPr/>
        <a:lstStyle/>
        <a:p>
          <a:r>
            <a:rPr lang="pl-PL" b="1">
              <a:solidFill>
                <a:schemeClr val="tx1"/>
              </a:solidFill>
            </a:rPr>
            <a:t>art. 229 KK – łapownictwo czynne (przekupstwo), </a:t>
          </a:r>
          <a:endParaRPr lang="en-US" b="1">
            <a:solidFill>
              <a:schemeClr val="tx1"/>
            </a:solidFill>
          </a:endParaRPr>
        </a:p>
      </dgm:t>
    </dgm:pt>
    <dgm:pt modelId="{CA36B01C-B042-4665-94A3-96D16D37B856}" type="parTrans" cxnId="{DD3234B0-AEE8-40AC-81F5-28DC798D4637}">
      <dgm:prSet/>
      <dgm:spPr/>
      <dgm:t>
        <a:bodyPr/>
        <a:lstStyle/>
        <a:p>
          <a:endParaRPr lang="en-US" b="1">
            <a:solidFill>
              <a:schemeClr val="tx1"/>
            </a:solidFill>
          </a:endParaRPr>
        </a:p>
      </dgm:t>
    </dgm:pt>
    <dgm:pt modelId="{5C1CD479-4526-44DA-B74A-CBE670B16EA0}" type="sibTrans" cxnId="{DD3234B0-AEE8-40AC-81F5-28DC798D4637}">
      <dgm:prSet/>
      <dgm:spPr/>
      <dgm:t>
        <a:bodyPr/>
        <a:lstStyle/>
        <a:p>
          <a:endParaRPr lang="en-US" b="1">
            <a:solidFill>
              <a:schemeClr val="tx1"/>
            </a:solidFill>
          </a:endParaRPr>
        </a:p>
      </dgm:t>
    </dgm:pt>
    <dgm:pt modelId="{A72DF875-1421-4CCD-8D6F-62C3DC13B821}">
      <dgm:prSet/>
      <dgm:spPr/>
      <dgm:t>
        <a:bodyPr/>
        <a:lstStyle/>
        <a:p>
          <a:r>
            <a:rPr lang="pl-PL" b="1">
              <a:solidFill>
                <a:schemeClr val="tx1"/>
              </a:solidFill>
            </a:rPr>
            <a:t>art. 230 KK – płatna protekcja czynna i bierna, </a:t>
          </a:r>
          <a:endParaRPr lang="en-US" b="1">
            <a:solidFill>
              <a:schemeClr val="tx1"/>
            </a:solidFill>
          </a:endParaRPr>
        </a:p>
      </dgm:t>
    </dgm:pt>
    <dgm:pt modelId="{C49D480E-8E59-42DE-8443-00ACE24EF518}" type="parTrans" cxnId="{50ADE092-FB66-4743-9175-570131CB8110}">
      <dgm:prSet/>
      <dgm:spPr/>
      <dgm:t>
        <a:bodyPr/>
        <a:lstStyle/>
        <a:p>
          <a:endParaRPr lang="en-US" b="1">
            <a:solidFill>
              <a:schemeClr val="tx1"/>
            </a:solidFill>
          </a:endParaRPr>
        </a:p>
      </dgm:t>
    </dgm:pt>
    <dgm:pt modelId="{924942F9-0229-446E-842D-86357E138D4A}" type="sibTrans" cxnId="{50ADE092-FB66-4743-9175-570131CB8110}">
      <dgm:prSet/>
      <dgm:spPr/>
      <dgm:t>
        <a:bodyPr/>
        <a:lstStyle/>
        <a:p>
          <a:endParaRPr lang="en-US" b="1">
            <a:solidFill>
              <a:schemeClr val="tx1"/>
            </a:solidFill>
          </a:endParaRPr>
        </a:p>
      </dgm:t>
    </dgm:pt>
    <dgm:pt modelId="{36A793C4-B7CF-4B37-AFA0-AC8C93FEA615}">
      <dgm:prSet/>
      <dgm:spPr/>
      <dgm:t>
        <a:bodyPr/>
        <a:lstStyle/>
        <a:p>
          <a:r>
            <a:rPr lang="pl-PL" b="1">
              <a:solidFill>
                <a:schemeClr val="tx1"/>
              </a:solidFill>
            </a:rPr>
            <a:t>art. 231 § 2 KK – przestępstwo urzędnicze nadużycia władzy w celu osiągnięcia korzyści majątkowej lub osobistej, </a:t>
          </a:r>
          <a:endParaRPr lang="en-US" b="1">
            <a:solidFill>
              <a:schemeClr val="tx1"/>
            </a:solidFill>
          </a:endParaRPr>
        </a:p>
      </dgm:t>
    </dgm:pt>
    <dgm:pt modelId="{C3ADC0A0-761F-4C28-80B8-2C78382A91CD}" type="parTrans" cxnId="{A22D7D9D-6E95-4F9B-AA7E-ECD7D76F1B53}">
      <dgm:prSet/>
      <dgm:spPr/>
      <dgm:t>
        <a:bodyPr/>
        <a:lstStyle/>
        <a:p>
          <a:endParaRPr lang="en-US" b="1">
            <a:solidFill>
              <a:schemeClr val="tx1"/>
            </a:solidFill>
          </a:endParaRPr>
        </a:p>
      </dgm:t>
    </dgm:pt>
    <dgm:pt modelId="{9A04E77A-C475-44E6-9565-91A2C0243565}" type="sibTrans" cxnId="{A22D7D9D-6E95-4F9B-AA7E-ECD7D76F1B53}">
      <dgm:prSet/>
      <dgm:spPr/>
      <dgm:t>
        <a:bodyPr/>
        <a:lstStyle/>
        <a:p>
          <a:endParaRPr lang="en-US" b="1">
            <a:solidFill>
              <a:schemeClr val="tx1"/>
            </a:solidFill>
          </a:endParaRPr>
        </a:p>
      </dgm:t>
    </dgm:pt>
    <dgm:pt modelId="{67D8B4D2-929C-4BDD-90A2-F1AAFD94FD43}">
      <dgm:prSet/>
      <dgm:spPr/>
      <dgm:t>
        <a:bodyPr/>
        <a:lstStyle/>
        <a:p>
          <a:r>
            <a:rPr lang="pl-PL" b="1">
              <a:solidFill>
                <a:schemeClr val="tx1"/>
              </a:solidFill>
            </a:rPr>
            <a:t>art. 296 KK – karalna niegospodarność (nadużycie zaufania), </a:t>
          </a:r>
          <a:endParaRPr lang="en-US" b="1">
            <a:solidFill>
              <a:schemeClr val="tx1"/>
            </a:solidFill>
          </a:endParaRPr>
        </a:p>
      </dgm:t>
    </dgm:pt>
    <dgm:pt modelId="{385CB9D6-659A-4B7D-B651-CAA09433E376}" type="parTrans" cxnId="{DDFB6E99-D576-4307-81E5-45C60231C5F2}">
      <dgm:prSet/>
      <dgm:spPr/>
      <dgm:t>
        <a:bodyPr/>
        <a:lstStyle/>
        <a:p>
          <a:endParaRPr lang="en-US" b="1">
            <a:solidFill>
              <a:schemeClr val="tx1"/>
            </a:solidFill>
          </a:endParaRPr>
        </a:p>
      </dgm:t>
    </dgm:pt>
    <dgm:pt modelId="{98851BDF-8859-4B15-98A4-3F65D7579C2A}" type="sibTrans" cxnId="{DDFB6E99-D576-4307-81E5-45C60231C5F2}">
      <dgm:prSet/>
      <dgm:spPr/>
      <dgm:t>
        <a:bodyPr/>
        <a:lstStyle/>
        <a:p>
          <a:endParaRPr lang="en-US" b="1">
            <a:solidFill>
              <a:schemeClr val="tx1"/>
            </a:solidFill>
          </a:endParaRPr>
        </a:p>
      </dgm:t>
    </dgm:pt>
    <dgm:pt modelId="{6E0562DD-3108-49AB-A2E1-576C905F119A}">
      <dgm:prSet/>
      <dgm:spPr/>
      <dgm:t>
        <a:bodyPr/>
        <a:lstStyle/>
        <a:p>
          <a:r>
            <a:rPr lang="pl-PL" b="1">
              <a:solidFill>
                <a:schemeClr val="tx1"/>
              </a:solidFill>
            </a:rPr>
            <a:t>art. 296 a KK – oszustwa na stanowisku kierowniczym, </a:t>
          </a:r>
          <a:endParaRPr lang="en-US" b="1">
            <a:solidFill>
              <a:schemeClr val="tx1"/>
            </a:solidFill>
          </a:endParaRPr>
        </a:p>
      </dgm:t>
    </dgm:pt>
    <dgm:pt modelId="{25F7F0A2-7949-47F4-9DC5-F754FBB9FB1E}" type="parTrans" cxnId="{9DEFF8FC-E7DA-49F5-9E02-1E29C878BC6F}">
      <dgm:prSet/>
      <dgm:spPr/>
      <dgm:t>
        <a:bodyPr/>
        <a:lstStyle/>
        <a:p>
          <a:endParaRPr lang="en-US" b="1">
            <a:solidFill>
              <a:schemeClr val="tx1"/>
            </a:solidFill>
          </a:endParaRPr>
        </a:p>
      </dgm:t>
    </dgm:pt>
    <dgm:pt modelId="{8674F271-8CE8-4E4A-9797-81467EC4C904}" type="sibTrans" cxnId="{9DEFF8FC-E7DA-49F5-9E02-1E29C878BC6F}">
      <dgm:prSet/>
      <dgm:spPr/>
      <dgm:t>
        <a:bodyPr/>
        <a:lstStyle/>
        <a:p>
          <a:endParaRPr lang="en-US" b="1">
            <a:solidFill>
              <a:schemeClr val="tx1"/>
            </a:solidFill>
          </a:endParaRPr>
        </a:p>
      </dgm:t>
    </dgm:pt>
    <dgm:pt modelId="{F4B7E75C-3054-4AD8-8584-DCF3364973BD}">
      <dgm:prSet/>
      <dgm:spPr/>
      <dgm:t>
        <a:bodyPr/>
        <a:lstStyle/>
        <a:p>
          <a:r>
            <a:rPr lang="pl-PL" b="1">
              <a:solidFill>
                <a:schemeClr val="tx1"/>
              </a:solidFill>
            </a:rPr>
            <a:t>art. 296 b KK – oszustwo przy organizacji profesjonalnych zawodów sportowych, </a:t>
          </a:r>
          <a:endParaRPr lang="en-US" b="1">
            <a:solidFill>
              <a:schemeClr val="tx1"/>
            </a:solidFill>
          </a:endParaRPr>
        </a:p>
      </dgm:t>
    </dgm:pt>
    <dgm:pt modelId="{FF929ACD-0171-4808-9667-306029D8FFBA}" type="parTrans" cxnId="{61CDC08A-2E0F-4480-A8BF-CF89DE4E8AAB}">
      <dgm:prSet/>
      <dgm:spPr/>
      <dgm:t>
        <a:bodyPr/>
        <a:lstStyle/>
        <a:p>
          <a:endParaRPr lang="en-US" b="1">
            <a:solidFill>
              <a:schemeClr val="tx1"/>
            </a:solidFill>
          </a:endParaRPr>
        </a:p>
      </dgm:t>
    </dgm:pt>
    <dgm:pt modelId="{DF554F86-90AF-43C8-8CF9-E97C11A6F4FE}" type="sibTrans" cxnId="{61CDC08A-2E0F-4480-A8BF-CF89DE4E8AAB}">
      <dgm:prSet/>
      <dgm:spPr/>
      <dgm:t>
        <a:bodyPr/>
        <a:lstStyle/>
        <a:p>
          <a:endParaRPr lang="en-US" b="1">
            <a:solidFill>
              <a:schemeClr val="tx1"/>
            </a:solidFill>
          </a:endParaRPr>
        </a:p>
      </dgm:t>
    </dgm:pt>
    <dgm:pt modelId="{0CF2E2E0-4540-4910-A3FE-A69798643DA3}">
      <dgm:prSet/>
      <dgm:spPr/>
      <dgm:t>
        <a:bodyPr/>
        <a:lstStyle/>
        <a:p>
          <a:r>
            <a:rPr lang="pl-PL" b="1">
              <a:solidFill>
                <a:schemeClr val="tx1"/>
              </a:solidFill>
            </a:rPr>
            <a:t>art. 302 KK – faworyzowanie, przekupstwo i sprzedajność wierzyciela, </a:t>
          </a:r>
          <a:endParaRPr lang="en-US" b="1">
            <a:solidFill>
              <a:schemeClr val="tx1"/>
            </a:solidFill>
          </a:endParaRPr>
        </a:p>
      </dgm:t>
    </dgm:pt>
    <dgm:pt modelId="{33F5D568-6D79-4FD2-977F-72DEDC0612CA}" type="parTrans" cxnId="{11A055C1-B2F1-41CF-960C-BD4169BA0156}">
      <dgm:prSet/>
      <dgm:spPr/>
      <dgm:t>
        <a:bodyPr/>
        <a:lstStyle/>
        <a:p>
          <a:endParaRPr lang="en-US" b="1">
            <a:solidFill>
              <a:schemeClr val="tx1"/>
            </a:solidFill>
          </a:endParaRPr>
        </a:p>
      </dgm:t>
    </dgm:pt>
    <dgm:pt modelId="{CF623DE4-C8AE-4F3E-85D2-C2DFA747A539}" type="sibTrans" cxnId="{11A055C1-B2F1-41CF-960C-BD4169BA0156}">
      <dgm:prSet/>
      <dgm:spPr/>
      <dgm:t>
        <a:bodyPr/>
        <a:lstStyle/>
        <a:p>
          <a:endParaRPr lang="en-US" b="1">
            <a:solidFill>
              <a:schemeClr val="tx1"/>
            </a:solidFill>
          </a:endParaRPr>
        </a:p>
      </dgm:t>
    </dgm:pt>
    <dgm:pt modelId="{CC25DE3F-752B-4A83-A99E-82F610764A35}">
      <dgm:prSet/>
      <dgm:spPr/>
      <dgm:t>
        <a:bodyPr/>
        <a:lstStyle/>
        <a:p>
          <a:r>
            <a:rPr lang="pl-PL" b="1">
              <a:solidFill>
                <a:schemeClr val="tx1"/>
              </a:solidFill>
            </a:rPr>
            <a:t>art. 305 KK – udaremnienie lub utrudnianie przetargu publicznego w celu osiągnięcia korzyści majątkowej. </a:t>
          </a:r>
          <a:endParaRPr lang="en-US" b="1">
            <a:solidFill>
              <a:schemeClr val="tx1"/>
            </a:solidFill>
          </a:endParaRPr>
        </a:p>
      </dgm:t>
    </dgm:pt>
    <dgm:pt modelId="{4351CDC1-857D-4908-9F12-7B167740865B}" type="parTrans" cxnId="{D18A8284-D6D8-41BE-A6A3-D0255B9E5AD2}">
      <dgm:prSet/>
      <dgm:spPr/>
      <dgm:t>
        <a:bodyPr/>
        <a:lstStyle/>
        <a:p>
          <a:endParaRPr lang="en-US" b="1">
            <a:solidFill>
              <a:schemeClr val="tx1"/>
            </a:solidFill>
          </a:endParaRPr>
        </a:p>
      </dgm:t>
    </dgm:pt>
    <dgm:pt modelId="{53744A98-E28D-4E95-942F-A17219D06CD9}" type="sibTrans" cxnId="{D18A8284-D6D8-41BE-A6A3-D0255B9E5AD2}">
      <dgm:prSet/>
      <dgm:spPr/>
      <dgm:t>
        <a:bodyPr/>
        <a:lstStyle/>
        <a:p>
          <a:endParaRPr lang="en-US" b="1">
            <a:solidFill>
              <a:schemeClr val="tx1"/>
            </a:solidFill>
          </a:endParaRPr>
        </a:p>
      </dgm:t>
    </dgm:pt>
    <dgm:pt modelId="{CBD05192-89B8-4B34-AE48-C8DA73E72D1E}" type="pres">
      <dgm:prSet presAssocID="{37C4524D-75AC-486D-AA83-B57AFC164410}" presName="diagram" presStyleCnt="0">
        <dgm:presLayoutVars>
          <dgm:dir/>
          <dgm:resizeHandles val="exact"/>
        </dgm:presLayoutVars>
      </dgm:prSet>
      <dgm:spPr/>
    </dgm:pt>
    <dgm:pt modelId="{20FF55B4-DA8A-4F23-9A77-563D30D9DDC4}" type="pres">
      <dgm:prSet presAssocID="{5366BD98-A23B-4F36-B567-AF2E23840D25}" presName="node" presStyleLbl="node1" presStyleIdx="0" presStyleCnt="9">
        <dgm:presLayoutVars>
          <dgm:bulletEnabled val="1"/>
        </dgm:presLayoutVars>
      </dgm:prSet>
      <dgm:spPr/>
    </dgm:pt>
    <dgm:pt modelId="{5A93CD5D-CD3E-4604-A072-3CD418CE88CB}" type="pres">
      <dgm:prSet presAssocID="{C56C5E38-2793-4EF6-A738-AA0F4B247A1F}" presName="sibTrans" presStyleCnt="0"/>
      <dgm:spPr/>
    </dgm:pt>
    <dgm:pt modelId="{BDB2E88B-91D6-483E-8825-D6603DFE655F}" type="pres">
      <dgm:prSet presAssocID="{C71DFA69-D8BF-4D3D-B58E-48718C35AC14}" presName="node" presStyleLbl="node1" presStyleIdx="1" presStyleCnt="9">
        <dgm:presLayoutVars>
          <dgm:bulletEnabled val="1"/>
        </dgm:presLayoutVars>
      </dgm:prSet>
      <dgm:spPr/>
    </dgm:pt>
    <dgm:pt modelId="{3E152F52-12CA-4B04-A827-B51DE0D511BE}" type="pres">
      <dgm:prSet presAssocID="{5C1CD479-4526-44DA-B74A-CBE670B16EA0}" presName="sibTrans" presStyleCnt="0"/>
      <dgm:spPr/>
    </dgm:pt>
    <dgm:pt modelId="{A658099A-F806-4C11-BB91-61960EFCBB09}" type="pres">
      <dgm:prSet presAssocID="{A72DF875-1421-4CCD-8D6F-62C3DC13B821}" presName="node" presStyleLbl="node1" presStyleIdx="2" presStyleCnt="9">
        <dgm:presLayoutVars>
          <dgm:bulletEnabled val="1"/>
        </dgm:presLayoutVars>
      </dgm:prSet>
      <dgm:spPr/>
    </dgm:pt>
    <dgm:pt modelId="{1DDF7EF1-37E7-4F91-A464-67C346BEC7B4}" type="pres">
      <dgm:prSet presAssocID="{924942F9-0229-446E-842D-86357E138D4A}" presName="sibTrans" presStyleCnt="0"/>
      <dgm:spPr/>
    </dgm:pt>
    <dgm:pt modelId="{0579975B-2BB2-49B2-98A6-F1DD6D9E4239}" type="pres">
      <dgm:prSet presAssocID="{36A793C4-B7CF-4B37-AFA0-AC8C93FEA615}" presName="node" presStyleLbl="node1" presStyleIdx="3" presStyleCnt="9">
        <dgm:presLayoutVars>
          <dgm:bulletEnabled val="1"/>
        </dgm:presLayoutVars>
      </dgm:prSet>
      <dgm:spPr/>
    </dgm:pt>
    <dgm:pt modelId="{F40BF0A1-2F7B-45C8-8A3C-8CB9FDA1F118}" type="pres">
      <dgm:prSet presAssocID="{9A04E77A-C475-44E6-9565-91A2C0243565}" presName="sibTrans" presStyleCnt="0"/>
      <dgm:spPr/>
    </dgm:pt>
    <dgm:pt modelId="{4FC3A969-97D7-4572-BC65-913DDCE61570}" type="pres">
      <dgm:prSet presAssocID="{67D8B4D2-929C-4BDD-90A2-F1AAFD94FD43}" presName="node" presStyleLbl="node1" presStyleIdx="4" presStyleCnt="9">
        <dgm:presLayoutVars>
          <dgm:bulletEnabled val="1"/>
        </dgm:presLayoutVars>
      </dgm:prSet>
      <dgm:spPr/>
    </dgm:pt>
    <dgm:pt modelId="{D24EA3D0-D8CD-40DE-9CC0-967BCEE591A6}" type="pres">
      <dgm:prSet presAssocID="{98851BDF-8859-4B15-98A4-3F65D7579C2A}" presName="sibTrans" presStyleCnt="0"/>
      <dgm:spPr/>
    </dgm:pt>
    <dgm:pt modelId="{955FCF56-D090-427F-AB2F-11F86211BAB9}" type="pres">
      <dgm:prSet presAssocID="{6E0562DD-3108-49AB-A2E1-576C905F119A}" presName="node" presStyleLbl="node1" presStyleIdx="5" presStyleCnt="9">
        <dgm:presLayoutVars>
          <dgm:bulletEnabled val="1"/>
        </dgm:presLayoutVars>
      </dgm:prSet>
      <dgm:spPr/>
    </dgm:pt>
    <dgm:pt modelId="{B13A1D75-7435-4327-B925-A636705E51D1}" type="pres">
      <dgm:prSet presAssocID="{8674F271-8CE8-4E4A-9797-81467EC4C904}" presName="sibTrans" presStyleCnt="0"/>
      <dgm:spPr/>
    </dgm:pt>
    <dgm:pt modelId="{5E00569C-4346-4AE1-982F-D0579190D09E}" type="pres">
      <dgm:prSet presAssocID="{F4B7E75C-3054-4AD8-8584-DCF3364973BD}" presName="node" presStyleLbl="node1" presStyleIdx="6" presStyleCnt="9">
        <dgm:presLayoutVars>
          <dgm:bulletEnabled val="1"/>
        </dgm:presLayoutVars>
      </dgm:prSet>
      <dgm:spPr/>
    </dgm:pt>
    <dgm:pt modelId="{A8104802-87DA-421E-9E2A-FAE99FD5EB24}" type="pres">
      <dgm:prSet presAssocID="{DF554F86-90AF-43C8-8CF9-E97C11A6F4FE}" presName="sibTrans" presStyleCnt="0"/>
      <dgm:spPr/>
    </dgm:pt>
    <dgm:pt modelId="{27455DD3-1168-485B-A6D2-B3BD29F7DBE7}" type="pres">
      <dgm:prSet presAssocID="{0CF2E2E0-4540-4910-A3FE-A69798643DA3}" presName="node" presStyleLbl="node1" presStyleIdx="7" presStyleCnt="9">
        <dgm:presLayoutVars>
          <dgm:bulletEnabled val="1"/>
        </dgm:presLayoutVars>
      </dgm:prSet>
      <dgm:spPr/>
    </dgm:pt>
    <dgm:pt modelId="{699EE14C-0C95-4B9E-A0DC-BA76634D41C9}" type="pres">
      <dgm:prSet presAssocID="{CF623DE4-C8AE-4F3E-85D2-C2DFA747A539}" presName="sibTrans" presStyleCnt="0"/>
      <dgm:spPr/>
    </dgm:pt>
    <dgm:pt modelId="{321015A4-2936-40A9-9C8E-33656FC8D55C}" type="pres">
      <dgm:prSet presAssocID="{CC25DE3F-752B-4A83-A99E-82F610764A35}" presName="node" presStyleLbl="node1" presStyleIdx="8" presStyleCnt="9">
        <dgm:presLayoutVars>
          <dgm:bulletEnabled val="1"/>
        </dgm:presLayoutVars>
      </dgm:prSet>
      <dgm:spPr/>
    </dgm:pt>
  </dgm:ptLst>
  <dgm:cxnLst>
    <dgm:cxn modelId="{40E36A13-79F1-4BC5-9D0B-67472103D870}" type="presOf" srcId="{5366BD98-A23B-4F36-B567-AF2E23840D25}" destId="{20FF55B4-DA8A-4F23-9A77-563D30D9DDC4}" srcOrd="0" destOrd="0" presId="urn:microsoft.com/office/officeart/2005/8/layout/default"/>
    <dgm:cxn modelId="{3E803B26-707F-4F75-A2CD-2DAB33778FC8}" type="presOf" srcId="{36A793C4-B7CF-4B37-AFA0-AC8C93FEA615}" destId="{0579975B-2BB2-49B2-98A6-F1DD6D9E4239}" srcOrd="0" destOrd="0" presId="urn:microsoft.com/office/officeart/2005/8/layout/default"/>
    <dgm:cxn modelId="{1E637E29-145D-4D98-8DB9-845584E1941E}" type="presOf" srcId="{C71DFA69-D8BF-4D3D-B58E-48718C35AC14}" destId="{BDB2E88B-91D6-483E-8825-D6603DFE655F}" srcOrd="0" destOrd="0" presId="urn:microsoft.com/office/officeart/2005/8/layout/default"/>
    <dgm:cxn modelId="{AC2D442C-5874-4811-8CC3-6A8CBE40687C}" type="presOf" srcId="{67D8B4D2-929C-4BDD-90A2-F1AAFD94FD43}" destId="{4FC3A969-97D7-4572-BC65-913DDCE61570}" srcOrd="0" destOrd="0" presId="urn:microsoft.com/office/officeart/2005/8/layout/default"/>
    <dgm:cxn modelId="{AE048540-D5D5-4265-9CDD-454F0DC55795}" srcId="{37C4524D-75AC-486D-AA83-B57AFC164410}" destId="{5366BD98-A23B-4F36-B567-AF2E23840D25}" srcOrd="0" destOrd="0" parTransId="{5ACD17A1-EA37-4E43-B41C-80C0A92A04C5}" sibTransId="{C56C5E38-2793-4EF6-A738-AA0F4B247A1F}"/>
    <dgm:cxn modelId="{D18A8284-D6D8-41BE-A6A3-D0255B9E5AD2}" srcId="{37C4524D-75AC-486D-AA83-B57AFC164410}" destId="{CC25DE3F-752B-4A83-A99E-82F610764A35}" srcOrd="8" destOrd="0" parTransId="{4351CDC1-857D-4908-9F12-7B167740865B}" sibTransId="{53744A98-E28D-4E95-942F-A17219D06CD9}"/>
    <dgm:cxn modelId="{6C2AD386-AF12-4F34-A901-6D1D0064BB06}" type="presOf" srcId="{CC25DE3F-752B-4A83-A99E-82F610764A35}" destId="{321015A4-2936-40A9-9C8E-33656FC8D55C}" srcOrd="0" destOrd="0" presId="urn:microsoft.com/office/officeart/2005/8/layout/default"/>
    <dgm:cxn modelId="{61CDC08A-2E0F-4480-A8BF-CF89DE4E8AAB}" srcId="{37C4524D-75AC-486D-AA83-B57AFC164410}" destId="{F4B7E75C-3054-4AD8-8584-DCF3364973BD}" srcOrd="6" destOrd="0" parTransId="{FF929ACD-0171-4808-9667-306029D8FFBA}" sibTransId="{DF554F86-90AF-43C8-8CF9-E97C11A6F4FE}"/>
    <dgm:cxn modelId="{50ADE092-FB66-4743-9175-570131CB8110}" srcId="{37C4524D-75AC-486D-AA83-B57AFC164410}" destId="{A72DF875-1421-4CCD-8D6F-62C3DC13B821}" srcOrd="2" destOrd="0" parTransId="{C49D480E-8E59-42DE-8443-00ACE24EF518}" sibTransId="{924942F9-0229-446E-842D-86357E138D4A}"/>
    <dgm:cxn modelId="{33011896-4465-4C00-B71D-1DBE7A9BD03A}" type="presOf" srcId="{A72DF875-1421-4CCD-8D6F-62C3DC13B821}" destId="{A658099A-F806-4C11-BB91-61960EFCBB09}" srcOrd="0" destOrd="0" presId="urn:microsoft.com/office/officeart/2005/8/layout/default"/>
    <dgm:cxn modelId="{DDFB6E99-D576-4307-81E5-45C60231C5F2}" srcId="{37C4524D-75AC-486D-AA83-B57AFC164410}" destId="{67D8B4D2-929C-4BDD-90A2-F1AAFD94FD43}" srcOrd="4" destOrd="0" parTransId="{385CB9D6-659A-4B7D-B651-CAA09433E376}" sibTransId="{98851BDF-8859-4B15-98A4-3F65D7579C2A}"/>
    <dgm:cxn modelId="{A22D7D9D-6E95-4F9B-AA7E-ECD7D76F1B53}" srcId="{37C4524D-75AC-486D-AA83-B57AFC164410}" destId="{36A793C4-B7CF-4B37-AFA0-AC8C93FEA615}" srcOrd="3" destOrd="0" parTransId="{C3ADC0A0-761F-4C28-80B8-2C78382A91CD}" sibTransId="{9A04E77A-C475-44E6-9565-91A2C0243565}"/>
    <dgm:cxn modelId="{0F8F269F-0530-4E3A-A3DE-11808EA8EDD8}" type="presOf" srcId="{F4B7E75C-3054-4AD8-8584-DCF3364973BD}" destId="{5E00569C-4346-4AE1-982F-D0579190D09E}" srcOrd="0" destOrd="0" presId="urn:microsoft.com/office/officeart/2005/8/layout/default"/>
    <dgm:cxn modelId="{A7F9DBA1-D5FB-4976-8F3A-58D7E5A0E5AF}" type="presOf" srcId="{0CF2E2E0-4540-4910-A3FE-A69798643DA3}" destId="{27455DD3-1168-485B-A6D2-B3BD29F7DBE7}" srcOrd="0" destOrd="0" presId="urn:microsoft.com/office/officeart/2005/8/layout/default"/>
    <dgm:cxn modelId="{E06A4AA2-3CD8-4D8F-B47D-469564968173}" type="presOf" srcId="{37C4524D-75AC-486D-AA83-B57AFC164410}" destId="{CBD05192-89B8-4B34-AE48-C8DA73E72D1E}" srcOrd="0" destOrd="0" presId="urn:microsoft.com/office/officeart/2005/8/layout/default"/>
    <dgm:cxn modelId="{DD3234B0-AEE8-40AC-81F5-28DC798D4637}" srcId="{37C4524D-75AC-486D-AA83-B57AFC164410}" destId="{C71DFA69-D8BF-4D3D-B58E-48718C35AC14}" srcOrd="1" destOrd="0" parTransId="{CA36B01C-B042-4665-94A3-96D16D37B856}" sibTransId="{5C1CD479-4526-44DA-B74A-CBE670B16EA0}"/>
    <dgm:cxn modelId="{0C39BBB2-90F6-4DBB-9C94-D097E4BE062E}" type="presOf" srcId="{6E0562DD-3108-49AB-A2E1-576C905F119A}" destId="{955FCF56-D090-427F-AB2F-11F86211BAB9}" srcOrd="0" destOrd="0" presId="urn:microsoft.com/office/officeart/2005/8/layout/default"/>
    <dgm:cxn modelId="{11A055C1-B2F1-41CF-960C-BD4169BA0156}" srcId="{37C4524D-75AC-486D-AA83-B57AFC164410}" destId="{0CF2E2E0-4540-4910-A3FE-A69798643DA3}" srcOrd="7" destOrd="0" parTransId="{33F5D568-6D79-4FD2-977F-72DEDC0612CA}" sibTransId="{CF623DE4-C8AE-4F3E-85D2-C2DFA747A539}"/>
    <dgm:cxn modelId="{9DEFF8FC-E7DA-49F5-9E02-1E29C878BC6F}" srcId="{37C4524D-75AC-486D-AA83-B57AFC164410}" destId="{6E0562DD-3108-49AB-A2E1-576C905F119A}" srcOrd="5" destOrd="0" parTransId="{25F7F0A2-7949-47F4-9DC5-F754FBB9FB1E}" sibTransId="{8674F271-8CE8-4E4A-9797-81467EC4C904}"/>
    <dgm:cxn modelId="{9414E860-7390-4A78-8834-A8863F640F87}" type="presParOf" srcId="{CBD05192-89B8-4B34-AE48-C8DA73E72D1E}" destId="{20FF55B4-DA8A-4F23-9A77-563D30D9DDC4}" srcOrd="0" destOrd="0" presId="urn:microsoft.com/office/officeart/2005/8/layout/default"/>
    <dgm:cxn modelId="{AA2AD59C-5C88-4F69-A795-FB906281A7A7}" type="presParOf" srcId="{CBD05192-89B8-4B34-AE48-C8DA73E72D1E}" destId="{5A93CD5D-CD3E-4604-A072-3CD418CE88CB}" srcOrd="1" destOrd="0" presId="urn:microsoft.com/office/officeart/2005/8/layout/default"/>
    <dgm:cxn modelId="{CA15578A-9DFB-4980-B43A-B00BF2034BC5}" type="presParOf" srcId="{CBD05192-89B8-4B34-AE48-C8DA73E72D1E}" destId="{BDB2E88B-91D6-483E-8825-D6603DFE655F}" srcOrd="2" destOrd="0" presId="urn:microsoft.com/office/officeart/2005/8/layout/default"/>
    <dgm:cxn modelId="{191C9CA3-6B36-4FB4-B930-0DB66CE4F8BC}" type="presParOf" srcId="{CBD05192-89B8-4B34-AE48-C8DA73E72D1E}" destId="{3E152F52-12CA-4B04-A827-B51DE0D511BE}" srcOrd="3" destOrd="0" presId="urn:microsoft.com/office/officeart/2005/8/layout/default"/>
    <dgm:cxn modelId="{32765C5B-5436-4721-B3A8-D72D07079F09}" type="presParOf" srcId="{CBD05192-89B8-4B34-AE48-C8DA73E72D1E}" destId="{A658099A-F806-4C11-BB91-61960EFCBB09}" srcOrd="4" destOrd="0" presId="urn:microsoft.com/office/officeart/2005/8/layout/default"/>
    <dgm:cxn modelId="{7BBC1713-75F2-45CF-8418-66988C13EA7A}" type="presParOf" srcId="{CBD05192-89B8-4B34-AE48-C8DA73E72D1E}" destId="{1DDF7EF1-37E7-4F91-A464-67C346BEC7B4}" srcOrd="5" destOrd="0" presId="urn:microsoft.com/office/officeart/2005/8/layout/default"/>
    <dgm:cxn modelId="{4362C035-171F-4636-B85E-599725981319}" type="presParOf" srcId="{CBD05192-89B8-4B34-AE48-C8DA73E72D1E}" destId="{0579975B-2BB2-49B2-98A6-F1DD6D9E4239}" srcOrd="6" destOrd="0" presId="urn:microsoft.com/office/officeart/2005/8/layout/default"/>
    <dgm:cxn modelId="{213D61A1-B6A2-42AC-9110-6F56F0DD83AA}" type="presParOf" srcId="{CBD05192-89B8-4B34-AE48-C8DA73E72D1E}" destId="{F40BF0A1-2F7B-45C8-8A3C-8CB9FDA1F118}" srcOrd="7" destOrd="0" presId="urn:microsoft.com/office/officeart/2005/8/layout/default"/>
    <dgm:cxn modelId="{74A343B4-543A-4B36-8AB8-18F93069FD85}" type="presParOf" srcId="{CBD05192-89B8-4B34-AE48-C8DA73E72D1E}" destId="{4FC3A969-97D7-4572-BC65-913DDCE61570}" srcOrd="8" destOrd="0" presId="urn:microsoft.com/office/officeart/2005/8/layout/default"/>
    <dgm:cxn modelId="{9D5668B6-871E-4407-B434-74A97CB5FE8C}" type="presParOf" srcId="{CBD05192-89B8-4B34-AE48-C8DA73E72D1E}" destId="{D24EA3D0-D8CD-40DE-9CC0-967BCEE591A6}" srcOrd="9" destOrd="0" presId="urn:microsoft.com/office/officeart/2005/8/layout/default"/>
    <dgm:cxn modelId="{A7590374-3A47-489E-BF6F-996F94C6A3AF}" type="presParOf" srcId="{CBD05192-89B8-4B34-AE48-C8DA73E72D1E}" destId="{955FCF56-D090-427F-AB2F-11F86211BAB9}" srcOrd="10" destOrd="0" presId="urn:microsoft.com/office/officeart/2005/8/layout/default"/>
    <dgm:cxn modelId="{9F0A1697-0203-4099-A6BF-6B4CC13E5A96}" type="presParOf" srcId="{CBD05192-89B8-4B34-AE48-C8DA73E72D1E}" destId="{B13A1D75-7435-4327-B925-A636705E51D1}" srcOrd="11" destOrd="0" presId="urn:microsoft.com/office/officeart/2005/8/layout/default"/>
    <dgm:cxn modelId="{56F19EC1-7672-4BD2-B86F-7E95BDF460ED}" type="presParOf" srcId="{CBD05192-89B8-4B34-AE48-C8DA73E72D1E}" destId="{5E00569C-4346-4AE1-982F-D0579190D09E}" srcOrd="12" destOrd="0" presId="urn:microsoft.com/office/officeart/2005/8/layout/default"/>
    <dgm:cxn modelId="{D2C27ADB-16F3-49C1-B814-75934DADD4D7}" type="presParOf" srcId="{CBD05192-89B8-4B34-AE48-C8DA73E72D1E}" destId="{A8104802-87DA-421E-9E2A-FAE99FD5EB24}" srcOrd="13" destOrd="0" presId="urn:microsoft.com/office/officeart/2005/8/layout/default"/>
    <dgm:cxn modelId="{5406EDDD-7C0B-4FA0-956A-160B945CAE23}" type="presParOf" srcId="{CBD05192-89B8-4B34-AE48-C8DA73E72D1E}" destId="{27455DD3-1168-485B-A6D2-B3BD29F7DBE7}" srcOrd="14" destOrd="0" presId="urn:microsoft.com/office/officeart/2005/8/layout/default"/>
    <dgm:cxn modelId="{A6E0FD80-4367-4163-B3CD-600E717815A9}" type="presParOf" srcId="{CBD05192-89B8-4B34-AE48-C8DA73E72D1E}" destId="{699EE14C-0C95-4B9E-A0DC-BA76634D41C9}" srcOrd="15" destOrd="0" presId="urn:microsoft.com/office/officeart/2005/8/layout/default"/>
    <dgm:cxn modelId="{37A1F49D-A073-41DB-AEB8-89F3E4D08C84}" type="presParOf" srcId="{CBD05192-89B8-4B34-AE48-C8DA73E72D1E}" destId="{321015A4-2936-40A9-9C8E-33656FC8D55C}"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82504FF-34EF-4792-8F16-84AEAC325585}" type="doc">
      <dgm:prSet loTypeId="urn:microsoft.com/office/officeart/2005/8/layout/default" loCatId="list" qsTypeId="urn:microsoft.com/office/officeart/2005/8/quickstyle/simple2" qsCatId="simple" csTypeId="urn:microsoft.com/office/officeart/2005/8/colors/accent2_2" csCatId="accent2" phldr="1"/>
      <dgm:spPr/>
      <dgm:t>
        <a:bodyPr/>
        <a:lstStyle/>
        <a:p>
          <a:endParaRPr lang="en-US"/>
        </a:p>
      </dgm:t>
    </dgm:pt>
    <dgm:pt modelId="{A05F9247-7CFC-429C-9C49-A3DD0B62F1C6}">
      <dgm:prSet/>
      <dgm:spPr/>
      <dgm:t>
        <a:bodyPr/>
        <a:lstStyle/>
        <a:p>
          <a:r>
            <a:rPr lang="pl-PL" b="1" dirty="0">
              <a:solidFill>
                <a:schemeClr val="tx1"/>
              </a:solidFill>
            </a:rPr>
            <a:t>kradzieże i niszczenie dóbr należących do organizacji</a:t>
          </a:r>
          <a:endParaRPr lang="en-US" b="1" dirty="0">
            <a:solidFill>
              <a:schemeClr val="tx1"/>
            </a:solidFill>
          </a:endParaRPr>
        </a:p>
      </dgm:t>
    </dgm:pt>
    <dgm:pt modelId="{E958119B-65C1-47A9-8045-36C761F879B6}" type="parTrans" cxnId="{A866A12F-8E6A-4DBE-8EA4-DEA2AD7C52CF}">
      <dgm:prSet/>
      <dgm:spPr/>
      <dgm:t>
        <a:bodyPr/>
        <a:lstStyle/>
        <a:p>
          <a:endParaRPr lang="en-US" b="1">
            <a:solidFill>
              <a:schemeClr val="tx1"/>
            </a:solidFill>
          </a:endParaRPr>
        </a:p>
      </dgm:t>
    </dgm:pt>
    <dgm:pt modelId="{1E4E1770-1B78-4CAB-BAD2-0A75B3694FC5}" type="sibTrans" cxnId="{A866A12F-8E6A-4DBE-8EA4-DEA2AD7C52CF}">
      <dgm:prSet/>
      <dgm:spPr/>
      <dgm:t>
        <a:bodyPr/>
        <a:lstStyle/>
        <a:p>
          <a:endParaRPr lang="en-US" b="1">
            <a:solidFill>
              <a:schemeClr val="tx1"/>
            </a:solidFill>
          </a:endParaRPr>
        </a:p>
      </dgm:t>
    </dgm:pt>
    <dgm:pt modelId="{AE864529-87CF-431D-983F-58576224A901}">
      <dgm:prSet/>
      <dgm:spPr/>
      <dgm:t>
        <a:bodyPr/>
        <a:lstStyle/>
        <a:p>
          <a:r>
            <a:rPr lang="pl-PL" b="1" dirty="0">
              <a:solidFill>
                <a:schemeClr val="tx1"/>
              </a:solidFill>
            </a:rPr>
            <a:t>fałszowanie </a:t>
          </a:r>
          <a:br>
            <a:rPr lang="pl-PL" b="1" dirty="0">
              <a:solidFill>
                <a:schemeClr val="tx1"/>
              </a:solidFill>
            </a:rPr>
          </a:br>
          <a:r>
            <a:rPr lang="pl-PL" b="1" dirty="0">
              <a:solidFill>
                <a:schemeClr val="tx1"/>
              </a:solidFill>
            </a:rPr>
            <a:t>dokumentów</a:t>
          </a:r>
          <a:endParaRPr lang="en-US" b="1" dirty="0">
            <a:solidFill>
              <a:schemeClr val="tx1"/>
            </a:solidFill>
          </a:endParaRPr>
        </a:p>
      </dgm:t>
    </dgm:pt>
    <dgm:pt modelId="{945A72DD-365E-40BC-AD49-4446B8E07805}" type="parTrans" cxnId="{3D894423-6D8A-478F-9069-FCF461CC9448}">
      <dgm:prSet/>
      <dgm:spPr/>
      <dgm:t>
        <a:bodyPr/>
        <a:lstStyle/>
        <a:p>
          <a:endParaRPr lang="en-US" b="1">
            <a:solidFill>
              <a:schemeClr val="tx1"/>
            </a:solidFill>
          </a:endParaRPr>
        </a:p>
      </dgm:t>
    </dgm:pt>
    <dgm:pt modelId="{FE0280FC-FA0A-459B-93A0-5A1FE0C7510B}" type="sibTrans" cxnId="{3D894423-6D8A-478F-9069-FCF461CC9448}">
      <dgm:prSet/>
      <dgm:spPr/>
      <dgm:t>
        <a:bodyPr/>
        <a:lstStyle/>
        <a:p>
          <a:endParaRPr lang="en-US" b="1">
            <a:solidFill>
              <a:schemeClr val="tx1"/>
            </a:solidFill>
          </a:endParaRPr>
        </a:p>
      </dgm:t>
    </dgm:pt>
    <dgm:pt modelId="{A426254C-090C-44C8-B61B-49F1DAC86734}">
      <dgm:prSet/>
      <dgm:spPr/>
      <dgm:t>
        <a:bodyPr/>
        <a:lstStyle/>
        <a:p>
          <a:r>
            <a:rPr lang="pl-PL" b="1" dirty="0">
              <a:solidFill>
                <a:schemeClr val="tx1"/>
              </a:solidFill>
            </a:rPr>
            <a:t>oszukiwanie i przemoc wobec współpracowników</a:t>
          </a:r>
          <a:endParaRPr lang="en-US" b="1" dirty="0">
            <a:solidFill>
              <a:schemeClr val="tx1"/>
            </a:solidFill>
          </a:endParaRPr>
        </a:p>
      </dgm:t>
    </dgm:pt>
    <dgm:pt modelId="{41C05802-DE96-46E3-9A75-B4742D5499CC}" type="parTrans" cxnId="{551D6D47-ABB2-4AD9-8CA8-9C824836C60C}">
      <dgm:prSet/>
      <dgm:spPr/>
      <dgm:t>
        <a:bodyPr/>
        <a:lstStyle/>
        <a:p>
          <a:endParaRPr lang="en-US" b="1">
            <a:solidFill>
              <a:schemeClr val="tx1"/>
            </a:solidFill>
          </a:endParaRPr>
        </a:p>
      </dgm:t>
    </dgm:pt>
    <dgm:pt modelId="{63D22D97-2397-4579-BEE7-E8738175B0C3}" type="sibTrans" cxnId="{551D6D47-ABB2-4AD9-8CA8-9C824836C60C}">
      <dgm:prSet/>
      <dgm:spPr/>
      <dgm:t>
        <a:bodyPr/>
        <a:lstStyle/>
        <a:p>
          <a:endParaRPr lang="en-US" b="1">
            <a:solidFill>
              <a:schemeClr val="tx1"/>
            </a:solidFill>
          </a:endParaRPr>
        </a:p>
      </dgm:t>
    </dgm:pt>
    <dgm:pt modelId="{CD6F728E-4152-4541-BBF7-602EEE899EEE}">
      <dgm:prSet/>
      <dgm:spPr/>
      <dgm:t>
        <a:bodyPr/>
        <a:lstStyle/>
        <a:p>
          <a:r>
            <a:rPr lang="pl-PL" b="1" dirty="0">
              <a:solidFill>
                <a:schemeClr val="tx1"/>
              </a:solidFill>
            </a:rPr>
            <a:t>zachowania agresywne i niebezpieczne </a:t>
          </a:r>
          <a:endParaRPr lang="en-US" b="1" dirty="0">
            <a:solidFill>
              <a:schemeClr val="tx1"/>
            </a:solidFill>
          </a:endParaRPr>
        </a:p>
      </dgm:t>
    </dgm:pt>
    <dgm:pt modelId="{D6BCC8ED-F793-4615-BB81-070DA804E015}" type="parTrans" cxnId="{2CD86637-D73E-40D3-8348-B1D355C8D408}">
      <dgm:prSet/>
      <dgm:spPr/>
      <dgm:t>
        <a:bodyPr/>
        <a:lstStyle/>
        <a:p>
          <a:endParaRPr lang="en-US" b="1">
            <a:solidFill>
              <a:schemeClr val="tx1"/>
            </a:solidFill>
          </a:endParaRPr>
        </a:p>
      </dgm:t>
    </dgm:pt>
    <dgm:pt modelId="{7282E996-91D8-4662-884D-0A9A9B4EC673}" type="sibTrans" cxnId="{2CD86637-D73E-40D3-8348-B1D355C8D408}">
      <dgm:prSet/>
      <dgm:spPr/>
      <dgm:t>
        <a:bodyPr/>
        <a:lstStyle/>
        <a:p>
          <a:endParaRPr lang="en-US" b="1">
            <a:solidFill>
              <a:schemeClr val="tx1"/>
            </a:solidFill>
          </a:endParaRPr>
        </a:p>
      </dgm:t>
    </dgm:pt>
    <dgm:pt modelId="{C337EF4C-E3C6-4BE9-A549-7B8D9F41DA2B}">
      <dgm:prSet/>
      <dgm:spPr/>
      <dgm:t>
        <a:bodyPr/>
        <a:lstStyle/>
        <a:p>
          <a:r>
            <a:rPr lang="pl-PL" b="1" dirty="0">
              <a:solidFill>
                <a:schemeClr val="tx1"/>
              </a:solidFill>
            </a:rPr>
            <a:t>przypisywanie sobie cudzych osiągnięć </a:t>
          </a:r>
          <a:endParaRPr lang="en-US" b="1" dirty="0">
            <a:solidFill>
              <a:schemeClr val="tx1"/>
            </a:solidFill>
          </a:endParaRPr>
        </a:p>
      </dgm:t>
    </dgm:pt>
    <dgm:pt modelId="{B829698B-B0DC-425E-8B07-425AF8F451EF}" type="parTrans" cxnId="{3C94EC15-1545-4BF7-904A-15AEF3BA50EB}">
      <dgm:prSet/>
      <dgm:spPr/>
      <dgm:t>
        <a:bodyPr/>
        <a:lstStyle/>
        <a:p>
          <a:endParaRPr lang="en-US" b="1">
            <a:solidFill>
              <a:schemeClr val="tx1"/>
            </a:solidFill>
          </a:endParaRPr>
        </a:p>
      </dgm:t>
    </dgm:pt>
    <dgm:pt modelId="{AA030E2D-5DD8-4C2B-A8D8-BDCC22D3DB2F}" type="sibTrans" cxnId="{3C94EC15-1545-4BF7-904A-15AEF3BA50EB}">
      <dgm:prSet/>
      <dgm:spPr/>
      <dgm:t>
        <a:bodyPr/>
        <a:lstStyle/>
        <a:p>
          <a:endParaRPr lang="en-US" b="1">
            <a:solidFill>
              <a:schemeClr val="tx1"/>
            </a:solidFill>
          </a:endParaRPr>
        </a:p>
      </dgm:t>
    </dgm:pt>
    <dgm:pt modelId="{DED209E6-05BE-4F0E-AA9E-AC5BF30638A8}">
      <dgm:prSet/>
      <dgm:spPr/>
      <dgm:t>
        <a:bodyPr/>
        <a:lstStyle/>
        <a:p>
          <a:r>
            <a:rPr lang="pl-PL" b="1" dirty="0">
              <a:solidFill>
                <a:schemeClr val="tx1"/>
              </a:solidFill>
            </a:rPr>
            <a:t>ujawnianie tajemnicy firmowej </a:t>
          </a:r>
          <a:endParaRPr lang="en-US" b="1" dirty="0">
            <a:solidFill>
              <a:schemeClr val="tx1"/>
            </a:solidFill>
          </a:endParaRPr>
        </a:p>
      </dgm:t>
    </dgm:pt>
    <dgm:pt modelId="{5BD5BEA7-5444-476B-A571-09CBBEE00A1F}" type="parTrans" cxnId="{FAF32B66-E870-449D-9B8B-C432D3858778}">
      <dgm:prSet/>
      <dgm:spPr/>
      <dgm:t>
        <a:bodyPr/>
        <a:lstStyle/>
        <a:p>
          <a:endParaRPr lang="en-US" b="1">
            <a:solidFill>
              <a:schemeClr val="tx1"/>
            </a:solidFill>
          </a:endParaRPr>
        </a:p>
      </dgm:t>
    </dgm:pt>
    <dgm:pt modelId="{3DD9B74A-EAC5-428D-B29D-76083414C4F6}" type="sibTrans" cxnId="{FAF32B66-E870-449D-9B8B-C432D3858778}">
      <dgm:prSet/>
      <dgm:spPr/>
      <dgm:t>
        <a:bodyPr/>
        <a:lstStyle/>
        <a:p>
          <a:endParaRPr lang="en-US" b="1">
            <a:solidFill>
              <a:schemeClr val="tx1"/>
            </a:solidFill>
          </a:endParaRPr>
        </a:p>
      </dgm:t>
    </dgm:pt>
    <dgm:pt modelId="{7FA1DEE5-8172-4E41-82BD-CAA1288C2872}">
      <dgm:prSet/>
      <dgm:spPr/>
      <dgm:t>
        <a:bodyPr/>
        <a:lstStyle/>
        <a:p>
          <a:r>
            <a:rPr lang="pl-PL" b="1" dirty="0">
              <a:solidFill>
                <a:schemeClr val="tx1"/>
              </a:solidFill>
            </a:rPr>
            <a:t>pozorowanie pracy</a:t>
          </a:r>
          <a:endParaRPr lang="en-US" b="1" dirty="0">
            <a:solidFill>
              <a:schemeClr val="tx1"/>
            </a:solidFill>
          </a:endParaRPr>
        </a:p>
      </dgm:t>
    </dgm:pt>
    <dgm:pt modelId="{A45FCA2E-E504-4833-B8E2-DBDD6134E4D1}" type="parTrans" cxnId="{E9EE37DE-9CD8-4E6C-9368-57A10D534F6F}">
      <dgm:prSet/>
      <dgm:spPr/>
      <dgm:t>
        <a:bodyPr/>
        <a:lstStyle/>
        <a:p>
          <a:endParaRPr lang="en-US" b="1">
            <a:solidFill>
              <a:schemeClr val="tx1"/>
            </a:solidFill>
          </a:endParaRPr>
        </a:p>
      </dgm:t>
    </dgm:pt>
    <dgm:pt modelId="{0F451395-9266-4EC8-AE17-DA1875A34553}" type="sibTrans" cxnId="{E9EE37DE-9CD8-4E6C-9368-57A10D534F6F}">
      <dgm:prSet/>
      <dgm:spPr/>
      <dgm:t>
        <a:bodyPr/>
        <a:lstStyle/>
        <a:p>
          <a:endParaRPr lang="en-US" b="1">
            <a:solidFill>
              <a:schemeClr val="tx1"/>
            </a:solidFill>
          </a:endParaRPr>
        </a:p>
      </dgm:t>
    </dgm:pt>
    <dgm:pt modelId="{BEE605D2-5C8E-49B3-A49B-3EE8394802B0}">
      <dgm:prSet/>
      <dgm:spPr/>
      <dgm:t>
        <a:bodyPr/>
        <a:lstStyle/>
        <a:p>
          <a:r>
            <a:rPr lang="pl-PL" b="1" dirty="0">
              <a:solidFill>
                <a:schemeClr val="tx1"/>
              </a:solidFill>
            </a:rPr>
            <a:t>opuszczanie miejsca pracy bez zezwolenia </a:t>
          </a:r>
          <a:endParaRPr lang="en-US" b="1" dirty="0">
            <a:solidFill>
              <a:schemeClr val="tx1"/>
            </a:solidFill>
          </a:endParaRPr>
        </a:p>
      </dgm:t>
    </dgm:pt>
    <dgm:pt modelId="{09BCF490-50C3-49F4-B4C8-26E468C5814B}" type="parTrans" cxnId="{CAB41EBB-2283-49C2-BFEA-C0DAE8D55993}">
      <dgm:prSet/>
      <dgm:spPr/>
      <dgm:t>
        <a:bodyPr/>
        <a:lstStyle/>
        <a:p>
          <a:endParaRPr lang="en-US" b="1">
            <a:solidFill>
              <a:schemeClr val="tx1"/>
            </a:solidFill>
          </a:endParaRPr>
        </a:p>
      </dgm:t>
    </dgm:pt>
    <dgm:pt modelId="{B5C0A82C-F5A7-4D17-B1F9-DCAEC1FF4887}" type="sibTrans" cxnId="{CAB41EBB-2283-49C2-BFEA-C0DAE8D55993}">
      <dgm:prSet/>
      <dgm:spPr/>
      <dgm:t>
        <a:bodyPr/>
        <a:lstStyle/>
        <a:p>
          <a:endParaRPr lang="en-US" b="1">
            <a:solidFill>
              <a:schemeClr val="tx1"/>
            </a:solidFill>
          </a:endParaRPr>
        </a:p>
      </dgm:t>
    </dgm:pt>
    <dgm:pt modelId="{15D4315D-E2CF-48FC-9314-6EC0E2FA699F}">
      <dgm:prSet/>
      <dgm:spPr/>
      <dgm:t>
        <a:bodyPr/>
        <a:lstStyle/>
        <a:p>
          <a:r>
            <a:rPr lang="pl-PL" b="1" dirty="0">
              <a:solidFill>
                <a:schemeClr val="tx1"/>
              </a:solidFill>
            </a:rPr>
            <a:t>trwonienie czasu pracy na sprawy prywatne, wydłużanie przerw, spóźnianie się, zbyt wczesne kończenie pracy </a:t>
          </a:r>
          <a:endParaRPr lang="en-US" b="1" dirty="0">
            <a:solidFill>
              <a:schemeClr val="tx1"/>
            </a:solidFill>
          </a:endParaRPr>
        </a:p>
      </dgm:t>
    </dgm:pt>
    <dgm:pt modelId="{C70DC67E-8260-4061-8A29-817E23D60C69}" type="parTrans" cxnId="{2CE790A1-5C91-4B27-B3DD-2BBCA7E0084A}">
      <dgm:prSet/>
      <dgm:spPr/>
      <dgm:t>
        <a:bodyPr/>
        <a:lstStyle/>
        <a:p>
          <a:endParaRPr lang="en-US" b="1">
            <a:solidFill>
              <a:schemeClr val="tx1"/>
            </a:solidFill>
          </a:endParaRPr>
        </a:p>
      </dgm:t>
    </dgm:pt>
    <dgm:pt modelId="{8357BCD3-7EE5-4B27-86B6-213B34F7B125}" type="sibTrans" cxnId="{2CE790A1-5C91-4B27-B3DD-2BBCA7E0084A}">
      <dgm:prSet/>
      <dgm:spPr/>
      <dgm:t>
        <a:bodyPr/>
        <a:lstStyle/>
        <a:p>
          <a:endParaRPr lang="en-US" b="1">
            <a:solidFill>
              <a:schemeClr val="tx1"/>
            </a:solidFill>
          </a:endParaRPr>
        </a:p>
      </dgm:t>
    </dgm:pt>
    <dgm:pt modelId="{68FD1783-A2DB-4EB8-A3FA-AA8EDCFE2B22}">
      <dgm:prSet/>
      <dgm:spPr/>
      <dgm:t>
        <a:bodyPr/>
        <a:lstStyle/>
        <a:p>
          <a:r>
            <a:rPr lang="pl-PL" b="1" dirty="0">
              <a:solidFill>
                <a:schemeClr val="tx1"/>
              </a:solidFill>
            </a:rPr>
            <a:t>używanie alkoholu i/lub substancji psychoaktywnych</a:t>
          </a:r>
          <a:endParaRPr lang="en-US" b="1" dirty="0">
            <a:solidFill>
              <a:schemeClr val="tx1"/>
            </a:solidFill>
          </a:endParaRPr>
        </a:p>
      </dgm:t>
    </dgm:pt>
    <dgm:pt modelId="{B78ADC8B-FC06-4D59-893E-DA2C0BE50509}" type="parTrans" cxnId="{7AF1872D-FC8A-48D9-9671-F7140603350C}">
      <dgm:prSet/>
      <dgm:spPr/>
      <dgm:t>
        <a:bodyPr/>
        <a:lstStyle/>
        <a:p>
          <a:endParaRPr lang="en-US" b="1">
            <a:solidFill>
              <a:schemeClr val="tx1"/>
            </a:solidFill>
          </a:endParaRPr>
        </a:p>
      </dgm:t>
    </dgm:pt>
    <dgm:pt modelId="{972284BF-4DB3-4D09-9DA9-AD1D736C7356}" type="sibTrans" cxnId="{7AF1872D-FC8A-48D9-9671-F7140603350C}">
      <dgm:prSet/>
      <dgm:spPr/>
      <dgm:t>
        <a:bodyPr/>
        <a:lstStyle/>
        <a:p>
          <a:endParaRPr lang="en-US" b="1">
            <a:solidFill>
              <a:schemeClr val="tx1"/>
            </a:solidFill>
          </a:endParaRPr>
        </a:p>
      </dgm:t>
    </dgm:pt>
    <dgm:pt modelId="{3DA5A4D8-E0C8-47BF-9996-FAA1DE4805FD}">
      <dgm:prSet/>
      <dgm:spPr/>
      <dgm:t>
        <a:bodyPr/>
        <a:lstStyle/>
        <a:p>
          <a:r>
            <a:rPr lang="pl-PL" b="1" dirty="0">
              <a:solidFill>
                <a:schemeClr val="tx1"/>
              </a:solidFill>
            </a:rPr>
            <a:t>symulowanie choroby    </a:t>
          </a:r>
          <a:endParaRPr lang="en-US" b="1" dirty="0">
            <a:solidFill>
              <a:schemeClr val="tx1"/>
            </a:solidFill>
          </a:endParaRPr>
        </a:p>
      </dgm:t>
    </dgm:pt>
    <dgm:pt modelId="{84917639-2B81-4995-BECD-E45CD42AF46C}" type="parTrans" cxnId="{044DD3E9-5E1E-4310-B1F5-3FD98FC5FFFB}">
      <dgm:prSet/>
      <dgm:spPr/>
      <dgm:t>
        <a:bodyPr/>
        <a:lstStyle/>
        <a:p>
          <a:endParaRPr lang="en-US" b="1">
            <a:solidFill>
              <a:schemeClr val="tx1"/>
            </a:solidFill>
          </a:endParaRPr>
        </a:p>
      </dgm:t>
    </dgm:pt>
    <dgm:pt modelId="{886F2A8F-B2B9-4E1B-9533-5FCD1624B72F}" type="sibTrans" cxnId="{044DD3E9-5E1E-4310-B1F5-3FD98FC5FFFB}">
      <dgm:prSet/>
      <dgm:spPr/>
      <dgm:t>
        <a:bodyPr/>
        <a:lstStyle/>
        <a:p>
          <a:endParaRPr lang="en-US" b="1">
            <a:solidFill>
              <a:schemeClr val="tx1"/>
            </a:solidFill>
          </a:endParaRPr>
        </a:p>
      </dgm:t>
    </dgm:pt>
    <dgm:pt modelId="{9FE75B61-DB70-4C51-964A-4391709202BC}" type="pres">
      <dgm:prSet presAssocID="{C82504FF-34EF-4792-8F16-84AEAC325585}" presName="diagram" presStyleCnt="0">
        <dgm:presLayoutVars>
          <dgm:dir/>
          <dgm:resizeHandles val="exact"/>
        </dgm:presLayoutVars>
      </dgm:prSet>
      <dgm:spPr/>
    </dgm:pt>
    <dgm:pt modelId="{97764CB6-4B31-4D8C-8FA7-8EE884D931C6}" type="pres">
      <dgm:prSet presAssocID="{A05F9247-7CFC-429C-9C49-A3DD0B62F1C6}" presName="node" presStyleLbl="node1" presStyleIdx="0" presStyleCnt="11">
        <dgm:presLayoutVars>
          <dgm:bulletEnabled val="1"/>
        </dgm:presLayoutVars>
      </dgm:prSet>
      <dgm:spPr/>
    </dgm:pt>
    <dgm:pt modelId="{35F710A4-21AD-4BE1-A023-7F42D02D921E}" type="pres">
      <dgm:prSet presAssocID="{1E4E1770-1B78-4CAB-BAD2-0A75B3694FC5}" presName="sibTrans" presStyleCnt="0"/>
      <dgm:spPr/>
    </dgm:pt>
    <dgm:pt modelId="{80DC0CF9-6B7A-4B66-80C8-D81FF2D0E8EC}" type="pres">
      <dgm:prSet presAssocID="{AE864529-87CF-431D-983F-58576224A901}" presName="node" presStyleLbl="node1" presStyleIdx="1" presStyleCnt="11">
        <dgm:presLayoutVars>
          <dgm:bulletEnabled val="1"/>
        </dgm:presLayoutVars>
      </dgm:prSet>
      <dgm:spPr/>
    </dgm:pt>
    <dgm:pt modelId="{D012E012-3C81-477B-A8C1-7D1315B46467}" type="pres">
      <dgm:prSet presAssocID="{FE0280FC-FA0A-459B-93A0-5A1FE0C7510B}" presName="sibTrans" presStyleCnt="0"/>
      <dgm:spPr/>
    </dgm:pt>
    <dgm:pt modelId="{949B1D19-2D06-4F9B-BCBA-2B06F57AA664}" type="pres">
      <dgm:prSet presAssocID="{A426254C-090C-44C8-B61B-49F1DAC86734}" presName="node" presStyleLbl="node1" presStyleIdx="2" presStyleCnt="11">
        <dgm:presLayoutVars>
          <dgm:bulletEnabled val="1"/>
        </dgm:presLayoutVars>
      </dgm:prSet>
      <dgm:spPr/>
    </dgm:pt>
    <dgm:pt modelId="{83FB95C4-2553-4BCC-B217-A1121DCCFAFD}" type="pres">
      <dgm:prSet presAssocID="{63D22D97-2397-4579-BEE7-E8738175B0C3}" presName="sibTrans" presStyleCnt="0"/>
      <dgm:spPr/>
    </dgm:pt>
    <dgm:pt modelId="{7384C133-9C96-4F42-B606-FD63D8BD9A84}" type="pres">
      <dgm:prSet presAssocID="{CD6F728E-4152-4541-BBF7-602EEE899EEE}" presName="node" presStyleLbl="node1" presStyleIdx="3" presStyleCnt="11">
        <dgm:presLayoutVars>
          <dgm:bulletEnabled val="1"/>
        </dgm:presLayoutVars>
      </dgm:prSet>
      <dgm:spPr/>
    </dgm:pt>
    <dgm:pt modelId="{8DE26B6E-767E-470B-8FF0-24FC4EF38846}" type="pres">
      <dgm:prSet presAssocID="{7282E996-91D8-4662-884D-0A9A9B4EC673}" presName="sibTrans" presStyleCnt="0"/>
      <dgm:spPr/>
    </dgm:pt>
    <dgm:pt modelId="{69A3044F-F455-48D6-840A-23CE3C9F4914}" type="pres">
      <dgm:prSet presAssocID="{C337EF4C-E3C6-4BE9-A549-7B8D9F41DA2B}" presName="node" presStyleLbl="node1" presStyleIdx="4" presStyleCnt="11">
        <dgm:presLayoutVars>
          <dgm:bulletEnabled val="1"/>
        </dgm:presLayoutVars>
      </dgm:prSet>
      <dgm:spPr/>
    </dgm:pt>
    <dgm:pt modelId="{A4BD7302-995A-46B1-8BB7-E4C7C1A2FD11}" type="pres">
      <dgm:prSet presAssocID="{AA030E2D-5DD8-4C2B-A8D8-BDCC22D3DB2F}" presName="sibTrans" presStyleCnt="0"/>
      <dgm:spPr/>
    </dgm:pt>
    <dgm:pt modelId="{1E3922CB-9A64-49CB-A9D3-109D4A3F783A}" type="pres">
      <dgm:prSet presAssocID="{DED209E6-05BE-4F0E-AA9E-AC5BF30638A8}" presName="node" presStyleLbl="node1" presStyleIdx="5" presStyleCnt="11">
        <dgm:presLayoutVars>
          <dgm:bulletEnabled val="1"/>
        </dgm:presLayoutVars>
      </dgm:prSet>
      <dgm:spPr/>
    </dgm:pt>
    <dgm:pt modelId="{C2349949-BCB2-4AC6-A2C9-B2D92203A233}" type="pres">
      <dgm:prSet presAssocID="{3DD9B74A-EAC5-428D-B29D-76083414C4F6}" presName="sibTrans" presStyleCnt="0"/>
      <dgm:spPr/>
    </dgm:pt>
    <dgm:pt modelId="{3270ABDA-2BA0-46BD-8528-55BEB58E516A}" type="pres">
      <dgm:prSet presAssocID="{7FA1DEE5-8172-4E41-82BD-CAA1288C2872}" presName="node" presStyleLbl="node1" presStyleIdx="6" presStyleCnt="11">
        <dgm:presLayoutVars>
          <dgm:bulletEnabled val="1"/>
        </dgm:presLayoutVars>
      </dgm:prSet>
      <dgm:spPr/>
    </dgm:pt>
    <dgm:pt modelId="{D0ADD485-3F9D-40EF-82F8-CD95E94BFA93}" type="pres">
      <dgm:prSet presAssocID="{0F451395-9266-4EC8-AE17-DA1875A34553}" presName="sibTrans" presStyleCnt="0"/>
      <dgm:spPr/>
    </dgm:pt>
    <dgm:pt modelId="{896BCDF5-4E1D-4F84-B490-B7D0F40632DE}" type="pres">
      <dgm:prSet presAssocID="{BEE605D2-5C8E-49B3-A49B-3EE8394802B0}" presName="node" presStyleLbl="node1" presStyleIdx="7" presStyleCnt="11">
        <dgm:presLayoutVars>
          <dgm:bulletEnabled val="1"/>
        </dgm:presLayoutVars>
      </dgm:prSet>
      <dgm:spPr/>
    </dgm:pt>
    <dgm:pt modelId="{792A3D91-BB05-4DEA-B0A9-EF8D3BBB10A3}" type="pres">
      <dgm:prSet presAssocID="{B5C0A82C-F5A7-4D17-B1F9-DCAEC1FF4887}" presName="sibTrans" presStyleCnt="0"/>
      <dgm:spPr/>
    </dgm:pt>
    <dgm:pt modelId="{9C773B30-D756-4F60-BCB8-3BD77C3C5CC8}" type="pres">
      <dgm:prSet presAssocID="{15D4315D-E2CF-48FC-9314-6EC0E2FA699F}" presName="node" presStyleLbl="node1" presStyleIdx="8" presStyleCnt="11">
        <dgm:presLayoutVars>
          <dgm:bulletEnabled val="1"/>
        </dgm:presLayoutVars>
      </dgm:prSet>
      <dgm:spPr/>
    </dgm:pt>
    <dgm:pt modelId="{7618BC70-1058-4E54-B7FB-AAD9F1200C7A}" type="pres">
      <dgm:prSet presAssocID="{8357BCD3-7EE5-4B27-86B6-213B34F7B125}" presName="sibTrans" presStyleCnt="0"/>
      <dgm:spPr/>
    </dgm:pt>
    <dgm:pt modelId="{62C4B1AF-B139-4767-9E7F-1CEF16117B0C}" type="pres">
      <dgm:prSet presAssocID="{68FD1783-A2DB-4EB8-A3FA-AA8EDCFE2B22}" presName="node" presStyleLbl="node1" presStyleIdx="9" presStyleCnt="11">
        <dgm:presLayoutVars>
          <dgm:bulletEnabled val="1"/>
        </dgm:presLayoutVars>
      </dgm:prSet>
      <dgm:spPr/>
    </dgm:pt>
    <dgm:pt modelId="{BB456AD0-B237-403A-81E7-B3C30FD89F53}" type="pres">
      <dgm:prSet presAssocID="{972284BF-4DB3-4D09-9DA9-AD1D736C7356}" presName="sibTrans" presStyleCnt="0"/>
      <dgm:spPr/>
    </dgm:pt>
    <dgm:pt modelId="{C7B837BE-AE5B-4365-9C4F-47F4702B6DE1}" type="pres">
      <dgm:prSet presAssocID="{3DA5A4D8-E0C8-47BF-9996-FAA1DE4805FD}" presName="node" presStyleLbl="node1" presStyleIdx="10" presStyleCnt="11">
        <dgm:presLayoutVars>
          <dgm:bulletEnabled val="1"/>
        </dgm:presLayoutVars>
      </dgm:prSet>
      <dgm:spPr/>
    </dgm:pt>
  </dgm:ptLst>
  <dgm:cxnLst>
    <dgm:cxn modelId="{FBEB3906-3CD0-48DE-9963-D1C84A1BF7DC}" type="presOf" srcId="{C337EF4C-E3C6-4BE9-A549-7B8D9F41DA2B}" destId="{69A3044F-F455-48D6-840A-23CE3C9F4914}" srcOrd="0" destOrd="0" presId="urn:microsoft.com/office/officeart/2005/8/layout/default"/>
    <dgm:cxn modelId="{3C94EC15-1545-4BF7-904A-15AEF3BA50EB}" srcId="{C82504FF-34EF-4792-8F16-84AEAC325585}" destId="{C337EF4C-E3C6-4BE9-A549-7B8D9F41DA2B}" srcOrd="4" destOrd="0" parTransId="{B829698B-B0DC-425E-8B07-425AF8F451EF}" sibTransId="{AA030E2D-5DD8-4C2B-A8D8-BDCC22D3DB2F}"/>
    <dgm:cxn modelId="{3D894423-6D8A-478F-9069-FCF461CC9448}" srcId="{C82504FF-34EF-4792-8F16-84AEAC325585}" destId="{AE864529-87CF-431D-983F-58576224A901}" srcOrd="1" destOrd="0" parTransId="{945A72DD-365E-40BC-AD49-4446B8E07805}" sibTransId="{FE0280FC-FA0A-459B-93A0-5A1FE0C7510B}"/>
    <dgm:cxn modelId="{7AF1872D-FC8A-48D9-9671-F7140603350C}" srcId="{C82504FF-34EF-4792-8F16-84AEAC325585}" destId="{68FD1783-A2DB-4EB8-A3FA-AA8EDCFE2B22}" srcOrd="9" destOrd="0" parTransId="{B78ADC8B-FC06-4D59-893E-DA2C0BE50509}" sibTransId="{972284BF-4DB3-4D09-9DA9-AD1D736C7356}"/>
    <dgm:cxn modelId="{A866A12F-8E6A-4DBE-8EA4-DEA2AD7C52CF}" srcId="{C82504FF-34EF-4792-8F16-84AEAC325585}" destId="{A05F9247-7CFC-429C-9C49-A3DD0B62F1C6}" srcOrd="0" destOrd="0" parTransId="{E958119B-65C1-47A9-8045-36C761F879B6}" sibTransId="{1E4E1770-1B78-4CAB-BAD2-0A75B3694FC5}"/>
    <dgm:cxn modelId="{2CD86637-D73E-40D3-8348-B1D355C8D408}" srcId="{C82504FF-34EF-4792-8F16-84AEAC325585}" destId="{CD6F728E-4152-4541-BBF7-602EEE899EEE}" srcOrd="3" destOrd="0" parTransId="{D6BCC8ED-F793-4615-BB81-070DA804E015}" sibTransId="{7282E996-91D8-4662-884D-0A9A9B4EC673}"/>
    <dgm:cxn modelId="{4F5DE237-2581-46B0-9E50-CEC6DF56C6AA}" type="presOf" srcId="{3DA5A4D8-E0C8-47BF-9996-FAA1DE4805FD}" destId="{C7B837BE-AE5B-4365-9C4F-47F4702B6DE1}" srcOrd="0" destOrd="0" presId="urn:microsoft.com/office/officeart/2005/8/layout/default"/>
    <dgm:cxn modelId="{0A5B333F-48E5-44F7-8BAA-3A8B58551C60}" type="presOf" srcId="{C82504FF-34EF-4792-8F16-84AEAC325585}" destId="{9FE75B61-DB70-4C51-964A-4391709202BC}" srcOrd="0" destOrd="0" presId="urn:microsoft.com/office/officeart/2005/8/layout/default"/>
    <dgm:cxn modelId="{DFAA375F-0EB3-4AA4-A509-198D2901865F}" type="presOf" srcId="{AE864529-87CF-431D-983F-58576224A901}" destId="{80DC0CF9-6B7A-4B66-80C8-D81FF2D0E8EC}" srcOrd="0" destOrd="0" presId="urn:microsoft.com/office/officeart/2005/8/layout/default"/>
    <dgm:cxn modelId="{FAF32B66-E870-449D-9B8B-C432D3858778}" srcId="{C82504FF-34EF-4792-8F16-84AEAC325585}" destId="{DED209E6-05BE-4F0E-AA9E-AC5BF30638A8}" srcOrd="5" destOrd="0" parTransId="{5BD5BEA7-5444-476B-A571-09CBBEE00A1F}" sibTransId="{3DD9B74A-EAC5-428D-B29D-76083414C4F6}"/>
    <dgm:cxn modelId="{551D6D47-ABB2-4AD9-8CA8-9C824836C60C}" srcId="{C82504FF-34EF-4792-8F16-84AEAC325585}" destId="{A426254C-090C-44C8-B61B-49F1DAC86734}" srcOrd="2" destOrd="0" parTransId="{41C05802-DE96-46E3-9A75-B4742D5499CC}" sibTransId="{63D22D97-2397-4579-BEE7-E8738175B0C3}"/>
    <dgm:cxn modelId="{8654DC6F-6380-4936-8623-3F1A5E6DBEC4}" type="presOf" srcId="{CD6F728E-4152-4541-BBF7-602EEE899EEE}" destId="{7384C133-9C96-4F42-B606-FD63D8BD9A84}" srcOrd="0" destOrd="0" presId="urn:microsoft.com/office/officeart/2005/8/layout/default"/>
    <dgm:cxn modelId="{4E400876-7B9E-4898-A075-D32B40A69471}" type="presOf" srcId="{68FD1783-A2DB-4EB8-A3FA-AA8EDCFE2B22}" destId="{62C4B1AF-B139-4767-9E7F-1CEF16117B0C}" srcOrd="0" destOrd="0" presId="urn:microsoft.com/office/officeart/2005/8/layout/default"/>
    <dgm:cxn modelId="{2CE790A1-5C91-4B27-B3DD-2BBCA7E0084A}" srcId="{C82504FF-34EF-4792-8F16-84AEAC325585}" destId="{15D4315D-E2CF-48FC-9314-6EC0E2FA699F}" srcOrd="8" destOrd="0" parTransId="{C70DC67E-8260-4061-8A29-817E23D60C69}" sibTransId="{8357BCD3-7EE5-4B27-86B6-213B34F7B125}"/>
    <dgm:cxn modelId="{CAB41EBB-2283-49C2-BFEA-C0DAE8D55993}" srcId="{C82504FF-34EF-4792-8F16-84AEAC325585}" destId="{BEE605D2-5C8E-49B3-A49B-3EE8394802B0}" srcOrd="7" destOrd="0" parTransId="{09BCF490-50C3-49F4-B4C8-26E468C5814B}" sibTransId="{B5C0A82C-F5A7-4D17-B1F9-DCAEC1FF4887}"/>
    <dgm:cxn modelId="{7C073EC3-D4DF-4ED1-9048-BF528FC636BD}" type="presOf" srcId="{A05F9247-7CFC-429C-9C49-A3DD0B62F1C6}" destId="{97764CB6-4B31-4D8C-8FA7-8EE884D931C6}" srcOrd="0" destOrd="0" presId="urn:microsoft.com/office/officeart/2005/8/layout/default"/>
    <dgm:cxn modelId="{7DFB1FC7-F281-428B-9F7C-6C502A667C13}" type="presOf" srcId="{DED209E6-05BE-4F0E-AA9E-AC5BF30638A8}" destId="{1E3922CB-9A64-49CB-A9D3-109D4A3F783A}" srcOrd="0" destOrd="0" presId="urn:microsoft.com/office/officeart/2005/8/layout/default"/>
    <dgm:cxn modelId="{77A593D9-D97C-46A9-9EFE-FC89A49F1FB8}" type="presOf" srcId="{BEE605D2-5C8E-49B3-A49B-3EE8394802B0}" destId="{896BCDF5-4E1D-4F84-B490-B7D0F40632DE}" srcOrd="0" destOrd="0" presId="urn:microsoft.com/office/officeart/2005/8/layout/default"/>
    <dgm:cxn modelId="{E9EE37DE-9CD8-4E6C-9368-57A10D534F6F}" srcId="{C82504FF-34EF-4792-8F16-84AEAC325585}" destId="{7FA1DEE5-8172-4E41-82BD-CAA1288C2872}" srcOrd="6" destOrd="0" parTransId="{A45FCA2E-E504-4833-B8E2-DBDD6134E4D1}" sibTransId="{0F451395-9266-4EC8-AE17-DA1875A34553}"/>
    <dgm:cxn modelId="{044DD3E9-5E1E-4310-B1F5-3FD98FC5FFFB}" srcId="{C82504FF-34EF-4792-8F16-84AEAC325585}" destId="{3DA5A4D8-E0C8-47BF-9996-FAA1DE4805FD}" srcOrd="10" destOrd="0" parTransId="{84917639-2B81-4995-BECD-E45CD42AF46C}" sibTransId="{886F2A8F-B2B9-4E1B-9533-5FCD1624B72F}"/>
    <dgm:cxn modelId="{0E5B7DEC-B4CA-476B-8F9C-E89154E80EF8}" type="presOf" srcId="{A426254C-090C-44C8-B61B-49F1DAC86734}" destId="{949B1D19-2D06-4F9B-BCBA-2B06F57AA664}" srcOrd="0" destOrd="0" presId="urn:microsoft.com/office/officeart/2005/8/layout/default"/>
    <dgm:cxn modelId="{B5FAA8F9-37AF-4E7E-8431-43862CAE6D02}" type="presOf" srcId="{7FA1DEE5-8172-4E41-82BD-CAA1288C2872}" destId="{3270ABDA-2BA0-46BD-8528-55BEB58E516A}" srcOrd="0" destOrd="0" presId="urn:microsoft.com/office/officeart/2005/8/layout/default"/>
    <dgm:cxn modelId="{BA755DFD-C796-4812-A905-D38AD3A6B48D}" type="presOf" srcId="{15D4315D-E2CF-48FC-9314-6EC0E2FA699F}" destId="{9C773B30-D756-4F60-BCB8-3BD77C3C5CC8}" srcOrd="0" destOrd="0" presId="urn:microsoft.com/office/officeart/2005/8/layout/default"/>
    <dgm:cxn modelId="{BA70B666-0C0C-4546-B048-69A7D5704F11}" type="presParOf" srcId="{9FE75B61-DB70-4C51-964A-4391709202BC}" destId="{97764CB6-4B31-4D8C-8FA7-8EE884D931C6}" srcOrd="0" destOrd="0" presId="urn:microsoft.com/office/officeart/2005/8/layout/default"/>
    <dgm:cxn modelId="{B01BD850-19A0-49A9-820A-31F47551D7D4}" type="presParOf" srcId="{9FE75B61-DB70-4C51-964A-4391709202BC}" destId="{35F710A4-21AD-4BE1-A023-7F42D02D921E}" srcOrd="1" destOrd="0" presId="urn:microsoft.com/office/officeart/2005/8/layout/default"/>
    <dgm:cxn modelId="{BE82CDFD-B0A9-49C0-91FA-37C4BD9918C1}" type="presParOf" srcId="{9FE75B61-DB70-4C51-964A-4391709202BC}" destId="{80DC0CF9-6B7A-4B66-80C8-D81FF2D0E8EC}" srcOrd="2" destOrd="0" presId="urn:microsoft.com/office/officeart/2005/8/layout/default"/>
    <dgm:cxn modelId="{9FCC97B7-A8DE-4D0F-94C9-9E081BDC1348}" type="presParOf" srcId="{9FE75B61-DB70-4C51-964A-4391709202BC}" destId="{D012E012-3C81-477B-A8C1-7D1315B46467}" srcOrd="3" destOrd="0" presId="urn:microsoft.com/office/officeart/2005/8/layout/default"/>
    <dgm:cxn modelId="{232F874B-FE8A-4057-ACA4-D23E30E1079D}" type="presParOf" srcId="{9FE75B61-DB70-4C51-964A-4391709202BC}" destId="{949B1D19-2D06-4F9B-BCBA-2B06F57AA664}" srcOrd="4" destOrd="0" presId="urn:microsoft.com/office/officeart/2005/8/layout/default"/>
    <dgm:cxn modelId="{B3FB9AFE-DE5F-4225-A1F8-9085F8D3C352}" type="presParOf" srcId="{9FE75B61-DB70-4C51-964A-4391709202BC}" destId="{83FB95C4-2553-4BCC-B217-A1121DCCFAFD}" srcOrd="5" destOrd="0" presId="urn:microsoft.com/office/officeart/2005/8/layout/default"/>
    <dgm:cxn modelId="{BA7F0C3F-BF00-4BCD-B36C-3CEDF91C94D5}" type="presParOf" srcId="{9FE75B61-DB70-4C51-964A-4391709202BC}" destId="{7384C133-9C96-4F42-B606-FD63D8BD9A84}" srcOrd="6" destOrd="0" presId="urn:microsoft.com/office/officeart/2005/8/layout/default"/>
    <dgm:cxn modelId="{A588E92C-EC1A-45F5-975B-8F4464A33DA2}" type="presParOf" srcId="{9FE75B61-DB70-4C51-964A-4391709202BC}" destId="{8DE26B6E-767E-470B-8FF0-24FC4EF38846}" srcOrd="7" destOrd="0" presId="urn:microsoft.com/office/officeart/2005/8/layout/default"/>
    <dgm:cxn modelId="{B5E7533F-F225-4C73-8C12-A3C85BCBE285}" type="presParOf" srcId="{9FE75B61-DB70-4C51-964A-4391709202BC}" destId="{69A3044F-F455-48D6-840A-23CE3C9F4914}" srcOrd="8" destOrd="0" presId="urn:microsoft.com/office/officeart/2005/8/layout/default"/>
    <dgm:cxn modelId="{68878F61-6809-441B-9757-938A9C60A65B}" type="presParOf" srcId="{9FE75B61-DB70-4C51-964A-4391709202BC}" destId="{A4BD7302-995A-46B1-8BB7-E4C7C1A2FD11}" srcOrd="9" destOrd="0" presId="urn:microsoft.com/office/officeart/2005/8/layout/default"/>
    <dgm:cxn modelId="{5E2ACBD2-1BC3-4A57-AF64-486391026EF0}" type="presParOf" srcId="{9FE75B61-DB70-4C51-964A-4391709202BC}" destId="{1E3922CB-9A64-49CB-A9D3-109D4A3F783A}" srcOrd="10" destOrd="0" presId="urn:microsoft.com/office/officeart/2005/8/layout/default"/>
    <dgm:cxn modelId="{80825561-F296-42D9-BC00-A9EED7D68308}" type="presParOf" srcId="{9FE75B61-DB70-4C51-964A-4391709202BC}" destId="{C2349949-BCB2-4AC6-A2C9-B2D92203A233}" srcOrd="11" destOrd="0" presId="urn:microsoft.com/office/officeart/2005/8/layout/default"/>
    <dgm:cxn modelId="{7390C13D-A105-4FED-A6FE-20D2315B42AF}" type="presParOf" srcId="{9FE75B61-DB70-4C51-964A-4391709202BC}" destId="{3270ABDA-2BA0-46BD-8528-55BEB58E516A}" srcOrd="12" destOrd="0" presId="urn:microsoft.com/office/officeart/2005/8/layout/default"/>
    <dgm:cxn modelId="{EB98451F-92C3-44EE-9D65-BB14775F0DE6}" type="presParOf" srcId="{9FE75B61-DB70-4C51-964A-4391709202BC}" destId="{D0ADD485-3F9D-40EF-82F8-CD95E94BFA93}" srcOrd="13" destOrd="0" presId="urn:microsoft.com/office/officeart/2005/8/layout/default"/>
    <dgm:cxn modelId="{B5783158-AC5B-46E3-85A7-B77BDC594250}" type="presParOf" srcId="{9FE75B61-DB70-4C51-964A-4391709202BC}" destId="{896BCDF5-4E1D-4F84-B490-B7D0F40632DE}" srcOrd="14" destOrd="0" presId="urn:microsoft.com/office/officeart/2005/8/layout/default"/>
    <dgm:cxn modelId="{47B89AAA-0198-4DAF-B351-5647BA2D1CDE}" type="presParOf" srcId="{9FE75B61-DB70-4C51-964A-4391709202BC}" destId="{792A3D91-BB05-4DEA-B0A9-EF8D3BBB10A3}" srcOrd="15" destOrd="0" presId="urn:microsoft.com/office/officeart/2005/8/layout/default"/>
    <dgm:cxn modelId="{B34505D2-426B-496B-B012-0426050130F4}" type="presParOf" srcId="{9FE75B61-DB70-4C51-964A-4391709202BC}" destId="{9C773B30-D756-4F60-BCB8-3BD77C3C5CC8}" srcOrd="16" destOrd="0" presId="urn:microsoft.com/office/officeart/2005/8/layout/default"/>
    <dgm:cxn modelId="{8021CEDB-B56D-4C46-AFDB-EAC32644E727}" type="presParOf" srcId="{9FE75B61-DB70-4C51-964A-4391709202BC}" destId="{7618BC70-1058-4E54-B7FB-AAD9F1200C7A}" srcOrd="17" destOrd="0" presId="urn:microsoft.com/office/officeart/2005/8/layout/default"/>
    <dgm:cxn modelId="{00A32169-0E43-4C79-AE24-73A73E07772C}" type="presParOf" srcId="{9FE75B61-DB70-4C51-964A-4391709202BC}" destId="{62C4B1AF-B139-4767-9E7F-1CEF16117B0C}" srcOrd="18" destOrd="0" presId="urn:microsoft.com/office/officeart/2005/8/layout/default"/>
    <dgm:cxn modelId="{4147C9CA-7F28-41F2-B5FE-C6A274F1C13F}" type="presParOf" srcId="{9FE75B61-DB70-4C51-964A-4391709202BC}" destId="{BB456AD0-B237-403A-81E7-B3C30FD89F53}" srcOrd="19" destOrd="0" presId="urn:microsoft.com/office/officeart/2005/8/layout/default"/>
    <dgm:cxn modelId="{BDA86F7F-6F62-4C45-A2C0-ACFAC4C0888F}" type="presParOf" srcId="{9FE75B61-DB70-4C51-964A-4391709202BC}" destId="{C7B837BE-AE5B-4365-9C4F-47F4702B6DE1}"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1E7CE35-33AD-4FF6-9A99-823C531E3D57}"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BB21057D-7B42-4E3B-A4D8-1101BACB1491}">
      <dgm:prSet/>
      <dgm:spPr/>
      <dgm:t>
        <a:bodyPr/>
        <a:lstStyle/>
        <a:p>
          <a:pPr>
            <a:lnSpc>
              <a:spcPct val="100000"/>
            </a:lnSpc>
            <a:defRPr cap="all"/>
          </a:pPr>
          <a:r>
            <a:rPr lang="pl-PL" b="1"/>
            <a:t>Rozwiązania ogólne (normy prawne, standardy)</a:t>
          </a:r>
          <a:endParaRPr lang="en-US" b="1"/>
        </a:p>
      </dgm:t>
    </dgm:pt>
    <dgm:pt modelId="{4D262BF5-0CF5-460A-8EE8-900D7AFC66D4}" type="parTrans" cxnId="{9790C3DF-C262-4D0F-B376-82DFB3AF8200}">
      <dgm:prSet/>
      <dgm:spPr/>
      <dgm:t>
        <a:bodyPr/>
        <a:lstStyle/>
        <a:p>
          <a:endParaRPr lang="en-US" b="1"/>
        </a:p>
      </dgm:t>
    </dgm:pt>
    <dgm:pt modelId="{BD1EF017-E9DA-439D-A367-1514D1436847}" type="sibTrans" cxnId="{9790C3DF-C262-4D0F-B376-82DFB3AF8200}">
      <dgm:prSet/>
      <dgm:spPr/>
      <dgm:t>
        <a:bodyPr/>
        <a:lstStyle/>
        <a:p>
          <a:endParaRPr lang="en-US" b="1"/>
        </a:p>
      </dgm:t>
    </dgm:pt>
    <dgm:pt modelId="{651206F4-463E-476D-92A8-C1939CBD78B8}">
      <dgm:prSet/>
      <dgm:spPr/>
      <dgm:t>
        <a:bodyPr/>
        <a:lstStyle/>
        <a:p>
          <a:pPr>
            <a:lnSpc>
              <a:spcPct val="100000"/>
            </a:lnSpc>
            <a:defRPr cap="all"/>
          </a:pPr>
          <a:r>
            <a:rPr lang="pl-PL" b="1"/>
            <a:t>Kodeksy, polityki  (normy wewnętrzne)</a:t>
          </a:r>
          <a:endParaRPr lang="en-US" b="1"/>
        </a:p>
      </dgm:t>
    </dgm:pt>
    <dgm:pt modelId="{06280EBF-B89D-4C60-A08E-6A37389A1E81}" type="parTrans" cxnId="{921A17D3-1C0B-437B-8703-1DACF9991DE2}">
      <dgm:prSet/>
      <dgm:spPr/>
      <dgm:t>
        <a:bodyPr/>
        <a:lstStyle/>
        <a:p>
          <a:endParaRPr lang="en-US" b="1"/>
        </a:p>
      </dgm:t>
    </dgm:pt>
    <dgm:pt modelId="{1E1D38C6-FDA7-4210-8FC1-174ADE58674D}" type="sibTrans" cxnId="{921A17D3-1C0B-437B-8703-1DACF9991DE2}">
      <dgm:prSet/>
      <dgm:spPr/>
      <dgm:t>
        <a:bodyPr/>
        <a:lstStyle/>
        <a:p>
          <a:endParaRPr lang="en-US" b="1"/>
        </a:p>
      </dgm:t>
    </dgm:pt>
    <dgm:pt modelId="{27F8A05F-4A73-45E0-B266-C603F306D399}">
      <dgm:prSet/>
      <dgm:spPr/>
      <dgm:t>
        <a:bodyPr/>
        <a:lstStyle/>
        <a:p>
          <a:pPr>
            <a:lnSpc>
              <a:spcPct val="100000"/>
            </a:lnSpc>
            <a:defRPr cap="all"/>
          </a:pPr>
          <a:r>
            <a:rPr lang="pl-PL" b="1"/>
            <a:t>Kontrola społeczna </a:t>
          </a:r>
          <a:endParaRPr lang="en-US" b="1"/>
        </a:p>
      </dgm:t>
    </dgm:pt>
    <dgm:pt modelId="{CEA2AD0A-A1F8-4F4B-8DEC-9F2F9D18201B}" type="parTrans" cxnId="{7EC85ADA-EC94-4FE6-B18E-061B86377FE8}">
      <dgm:prSet/>
      <dgm:spPr/>
      <dgm:t>
        <a:bodyPr/>
        <a:lstStyle/>
        <a:p>
          <a:endParaRPr lang="en-US" b="1"/>
        </a:p>
      </dgm:t>
    </dgm:pt>
    <dgm:pt modelId="{4D5669B1-6115-44F1-8B4B-EE5DD8E3A83E}" type="sibTrans" cxnId="{7EC85ADA-EC94-4FE6-B18E-061B86377FE8}">
      <dgm:prSet/>
      <dgm:spPr/>
      <dgm:t>
        <a:bodyPr/>
        <a:lstStyle/>
        <a:p>
          <a:endParaRPr lang="en-US" b="1"/>
        </a:p>
      </dgm:t>
    </dgm:pt>
    <dgm:pt modelId="{5CEDB3CF-6EB3-4B7F-A54D-D06E3DD37CC2}" type="pres">
      <dgm:prSet presAssocID="{11E7CE35-33AD-4FF6-9A99-823C531E3D57}" presName="root" presStyleCnt="0">
        <dgm:presLayoutVars>
          <dgm:dir/>
          <dgm:resizeHandles val="exact"/>
        </dgm:presLayoutVars>
      </dgm:prSet>
      <dgm:spPr/>
    </dgm:pt>
    <dgm:pt modelId="{42D56147-16DD-403F-9BFF-5B95C84E0931}" type="pres">
      <dgm:prSet presAssocID="{BB21057D-7B42-4E3B-A4D8-1101BACB1491}" presName="compNode" presStyleCnt="0"/>
      <dgm:spPr/>
    </dgm:pt>
    <dgm:pt modelId="{4C4FFDE0-734E-4384-9062-43DA806EAB2A}" type="pres">
      <dgm:prSet presAssocID="{BB21057D-7B42-4E3B-A4D8-1101BACB1491}" presName="iconBgRect" presStyleLbl="bgShp" presStyleIdx="0" presStyleCnt="3"/>
      <dgm:spPr/>
    </dgm:pt>
    <dgm:pt modelId="{5A1FEA1D-0338-4848-994C-B72356BA99DA}" type="pres">
      <dgm:prSet presAssocID="{BB21057D-7B42-4E3B-A4D8-1101BACB149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les of Justice"/>
        </a:ext>
      </dgm:extLst>
    </dgm:pt>
    <dgm:pt modelId="{698C9669-06FC-43DB-B5C7-B7C6D53DDABF}" type="pres">
      <dgm:prSet presAssocID="{BB21057D-7B42-4E3B-A4D8-1101BACB1491}" presName="spaceRect" presStyleCnt="0"/>
      <dgm:spPr/>
    </dgm:pt>
    <dgm:pt modelId="{544C4030-6E0D-491D-A9D3-7F06EAF0281C}" type="pres">
      <dgm:prSet presAssocID="{BB21057D-7B42-4E3B-A4D8-1101BACB1491}" presName="textRect" presStyleLbl="revTx" presStyleIdx="0" presStyleCnt="3">
        <dgm:presLayoutVars>
          <dgm:chMax val="1"/>
          <dgm:chPref val="1"/>
        </dgm:presLayoutVars>
      </dgm:prSet>
      <dgm:spPr/>
    </dgm:pt>
    <dgm:pt modelId="{1D8B2362-8A3E-450E-A1CC-1254DA15DA05}" type="pres">
      <dgm:prSet presAssocID="{BD1EF017-E9DA-439D-A367-1514D1436847}" presName="sibTrans" presStyleCnt="0"/>
      <dgm:spPr/>
    </dgm:pt>
    <dgm:pt modelId="{61DF5F07-2728-4689-8833-23E1B345FBDA}" type="pres">
      <dgm:prSet presAssocID="{651206F4-463E-476D-92A8-C1939CBD78B8}" presName="compNode" presStyleCnt="0"/>
      <dgm:spPr/>
    </dgm:pt>
    <dgm:pt modelId="{3CC06DD0-ACBE-4D32-8637-2A138BE9EC8E}" type="pres">
      <dgm:prSet presAssocID="{651206F4-463E-476D-92A8-C1939CBD78B8}" presName="iconBgRect" presStyleLbl="bgShp" presStyleIdx="1" presStyleCnt="3"/>
      <dgm:spPr/>
    </dgm:pt>
    <dgm:pt modelId="{39CC98C0-6DF6-4DC4-A75E-32B8291FAA83}" type="pres">
      <dgm:prSet presAssocID="{651206F4-463E-476D-92A8-C1939CBD78B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ykładowca"/>
        </a:ext>
      </dgm:extLst>
    </dgm:pt>
    <dgm:pt modelId="{724C60D2-5129-4E1E-9BFF-D5B42D03DCB3}" type="pres">
      <dgm:prSet presAssocID="{651206F4-463E-476D-92A8-C1939CBD78B8}" presName="spaceRect" presStyleCnt="0"/>
      <dgm:spPr/>
    </dgm:pt>
    <dgm:pt modelId="{595226E2-92C0-446C-B6BF-388F03C67CFC}" type="pres">
      <dgm:prSet presAssocID="{651206F4-463E-476D-92A8-C1939CBD78B8}" presName="textRect" presStyleLbl="revTx" presStyleIdx="1" presStyleCnt="3">
        <dgm:presLayoutVars>
          <dgm:chMax val="1"/>
          <dgm:chPref val="1"/>
        </dgm:presLayoutVars>
      </dgm:prSet>
      <dgm:spPr/>
    </dgm:pt>
    <dgm:pt modelId="{D4C37323-04A4-4030-8517-CAF1894C11E1}" type="pres">
      <dgm:prSet presAssocID="{1E1D38C6-FDA7-4210-8FC1-174ADE58674D}" presName="sibTrans" presStyleCnt="0"/>
      <dgm:spPr/>
    </dgm:pt>
    <dgm:pt modelId="{C78B27DC-67DB-43DB-BC70-30BF92EA6B1E}" type="pres">
      <dgm:prSet presAssocID="{27F8A05F-4A73-45E0-B266-C603F306D399}" presName="compNode" presStyleCnt="0"/>
      <dgm:spPr/>
    </dgm:pt>
    <dgm:pt modelId="{37DB00C0-8246-439F-ABD6-3B66DAEAAC46}" type="pres">
      <dgm:prSet presAssocID="{27F8A05F-4A73-45E0-B266-C603F306D399}" presName="iconBgRect" presStyleLbl="bgShp" presStyleIdx="2" presStyleCnt="3"/>
      <dgm:spPr/>
    </dgm:pt>
    <dgm:pt modelId="{7BC236CD-03E9-4FFC-B5FE-21B6706ACAB4}" type="pres">
      <dgm:prSet presAssocID="{27F8A05F-4A73-45E0-B266-C603F306D39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gnifying glass"/>
        </a:ext>
      </dgm:extLst>
    </dgm:pt>
    <dgm:pt modelId="{39DA2DE7-E450-4D1C-97CA-B17D08C35B8F}" type="pres">
      <dgm:prSet presAssocID="{27F8A05F-4A73-45E0-B266-C603F306D399}" presName="spaceRect" presStyleCnt="0"/>
      <dgm:spPr/>
    </dgm:pt>
    <dgm:pt modelId="{D67A60BE-ED3F-4E86-95D5-5F80331C19C3}" type="pres">
      <dgm:prSet presAssocID="{27F8A05F-4A73-45E0-B266-C603F306D399}" presName="textRect" presStyleLbl="revTx" presStyleIdx="2" presStyleCnt="3">
        <dgm:presLayoutVars>
          <dgm:chMax val="1"/>
          <dgm:chPref val="1"/>
        </dgm:presLayoutVars>
      </dgm:prSet>
      <dgm:spPr/>
    </dgm:pt>
  </dgm:ptLst>
  <dgm:cxnLst>
    <dgm:cxn modelId="{05AC8404-9372-467B-B4A5-1B6DF5A72188}" type="presOf" srcId="{11E7CE35-33AD-4FF6-9A99-823C531E3D57}" destId="{5CEDB3CF-6EB3-4B7F-A54D-D06E3DD37CC2}" srcOrd="0" destOrd="0" presId="urn:microsoft.com/office/officeart/2018/5/layout/IconCircleLabelList"/>
    <dgm:cxn modelId="{4568ACD0-00F4-465F-A4AB-6B1644F9B3FD}" type="presOf" srcId="{651206F4-463E-476D-92A8-C1939CBD78B8}" destId="{595226E2-92C0-446C-B6BF-388F03C67CFC}" srcOrd="0" destOrd="0" presId="urn:microsoft.com/office/officeart/2018/5/layout/IconCircleLabelList"/>
    <dgm:cxn modelId="{921A17D3-1C0B-437B-8703-1DACF9991DE2}" srcId="{11E7CE35-33AD-4FF6-9A99-823C531E3D57}" destId="{651206F4-463E-476D-92A8-C1939CBD78B8}" srcOrd="1" destOrd="0" parTransId="{06280EBF-B89D-4C60-A08E-6A37389A1E81}" sibTransId="{1E1D38C6-FDA7-4210-8FC1-174ADE58674D}"/>
    <dgm:cxn modelId="{7EC85ADA-EC94-4FE6-B18E-061B86377FE8}" srcId="{11E7CE35-33AD-4FF6-9A99-823C531E3D57}" destId="{27F8A05F-4A73-45E0-B266-C603F306D399}" srcOrd="2" destOrd="0" parTransId="{CEA2AD0A-A1F8-4F4B-8DEC-9F2F9D18201B}" sibTransId="{4D5669B1-6115-44F1-8B4B-EE5DD8E3A83E}"/>
    <dgm:cxn modelId="{82EC62DF-3093-433D-A86D-5E976C8557AB}" type="presOf" srcId="{BB21057D-7B42-4E3B-A4D8-1101BACB1491}" destId="{544C4030-6E0D-491D-A9D3-7F06EAF0281C}" srcOrd="0" destOrd="0" presId="urn:microsoft.com/office/officeart/2018/5/layout/IconCircleLabelList"/>
    <dgm:cxn modelId="{9790C3DF-C262-4D0F-B376-82DFB3AF8200}" srcId="{11E7CE35-33AD-4FF6-9A99-823C531E3D57}" destId="{BB21057D-7B42-4E3B-A4D8-1101BACB1491}" srcOrd="0" destOrd="0" parTransId="{4D262BF5-0CF5-460A-8EE8-900D7AFC66D4}" sibTransId="{BD1EF017-E9DA-439D-A367-1514D1436847}"/>
    <dgm:cxn modelId="{7E8088E5-A66A-4BFC-9A16-2C9D30FC8099}" type="presOf" srcId="{27F8A05F-4A73-45E0-B266-C603F306D399}" destId="{D67A60BE-ED3F-4E86-95D5-5F80331C19C3}" srcOrd="0" destOrd="0" presId="urn:microsoft.com/office/officeart/2018/5/layout/IconCircleLabelList"/>
    <dgm:cxn modelId="{6591B73E-48A9-4579-AD30-93BBD6198352}" type="presParOf" srcId="{5CEDB3CF-6EB3-4B7F-A54D-D06E3DD37CC2}" destId="{42D56147-16DD-403F-9BFF-5B95C84E0931}" srcOrd="0" destOrd="0" presId="urn:microsoft.com/office/officeart/2018/5/layout/IconCircleLabelList"/>
    <dgm:cxn modelId="{376744D7-BC79-4FE2-B164-9E9F51D5D186}" type="presParOf" srcId="{42D56147-16DD-403F-9BFF-5B95C84E0931}" destId="{4C4FFDE0-734E-4384-9062-43DA806EAB2A}" srcOrd="0" destOrd="0" presId="urn:microsoft.com/office/officeart/2018/5/layout/IconCircleLabelList"/>
    <dgm:cxn modelId="{61276E90-26D1-4AAF-8DFA-0974790C98AC}" type="presParOf" srcId="{42D56147-16DD-403F-9BFF-5B95C84E0931}" destId="{5A1FEA1D-0338-4848-994C-B72356BA99DA}" srcOrd="1" destOrd="0" presId="urn:microsoft.com/office/officeart/2018/5/layout/IconCircleLabelList"/>
    <dgm:cxn modelId="{5B383DDA-A4B1-45AF-8A74-61466525E8FF}" type="presParOf" srcId="{42D56147-16DD-403F-9BFF-5B95C84E0931}" destId="{698C9669-06FC-43DB-B5C7-B7C6D53DDABF}" srcOrd="2" destOrd="0" presId="urn:microsoft.com/office/officeart/2018/5/layout/IconCircleLabelList"/>
    <dgm:cxn modelId="{076C9061-9577-426B-B43B-CB8BF272BC50}" type="presParOf" srcId="{42D56147-16DD-403F-9BFF-5B95C84E0931}" destId="{544C4030-6E0D-491D-A9D3-7F06EAF0281C}" srcOrd="3" destOrd="0" presId="urn:microsoft.com/office/officeart/2018/5/layout/IconCircleLabelList"/>
    <dgm:cxn modelId="{4F86E744-7377-4F90-845F-BD572D00B796}" type="presParOf" srcId="{5CEDB3CF-6EB3-4B7F-A54D-D06E3DD37CC2}" destId="{1D8B2362-8A3E-450E-A1CC-1254DA15DA05}" srcOrd="1" destOrd="0" presId="urn:microsoft.com/office/officeart/2018/5/layout/IconCircleLabelList"/>
    <dgm:cxn modelId="{03C46045-33A9-4D2F-8EEF-E3B0ECDFA14E}" type="presParOf" srcId="{5CEDB3CF-6EB3-4B7F-A54D-D06E3DD37CC2}" destId="{61DF5F07-2728-4689-8833-23E1B345FBDA}" srcOrd="2" destOrd="0" presId="urn:microsoft.com/office/officeart/2018/5/layout/IconCircleLabelList"/>
    <dgm:cxn modelId="{B43B5B41-7907-4F35-8652-7C0A16596F77}" type="presParOf" srcId="{61DF5F07-2728-4689-8833-23E1B345FBDA}" destId="{3CC06DD0-ACBE-4D32-8637-2A138BE9EC8E}" srcOrd="0" destOrd="0" presId="urn:microsoft.com/office/officeart/2018/5/layout/IconCircleLabelList"/>
    <dgm:cxn modelId="{1CA8DD05-CE15-4E5D-83BF-E280EDEF76FD}" type="presParOf" srcId="{61DF5F07-2728-4689-8833-23E1B345FBDA}" destId="{39CC98C0-6DF6-4DC4-A75E-32B8291FAA83}" srcOrd="1" destOrd="0" presId="urn:microsoft.com/office/officeart/2018/5/layout/IconCircleLabelList"/>
    <dgm:cxn modelId="{27FF43E3-1BC2-4284-9AEE-A39E71F99CAE}" type="presParOf" srcId="{61DF5F07-2728-4689-8833-23E1B345FBDA}" destId="{724C60D2-5129-4E1E-9BFF-D5B42D03DCB3}" srcOrd="2" destOrd="0" presId="urn:microsoft.com/office/officeart/2018/5/layout/IconCircleLabelList"/>
    <dgm:cxn modelId="{99223ADE-DB68-4E84-8EA3-DE528314AF85}" type="presParOf" srcId="{61DF5F07-2728-4689-8833-23E1B345FBDA}" destId="{595226E2-92C0-446C-B6BF-388F03C67CFC}" srcOrd="3" destOrd="0" presId="urn:microsoft.com/office/officeart/2018/5/layout/IconCircleLabelList"/>
    <dgm:cxn modelId="{3BBD4A18-5A0E-4A86-B4DA-27CA53EF62A3}" type="presParOf" srcId="{5CEDB3CF-6EB3-4B7F-A54D-D06E3DD37CC2}" destId="{D4C37323-04A4-4030-8517-CAF1894C11E1}" srcOrd="3" destOrd="0" presId="urn:microsoft.com/office/officeart/2018/5/layout/IconCircleLabelList"/>
    <dgm:cxn modelId="{1D29B39D-E84E-4DB3-AD3C-94F3D1C532DA}" type="presParOf" srcId="{5CEDB3CF-6EB3-4B7F-A54D-D06E3DD37CC2}" destId="{C78B27DC-67DB-43DB-BC70-30BF92EA6B1E}" srcOrd="4" destOrd="0" presId="urn:microsoft.com/office/officeart/2018/5/layout/IconCircleLabelList"/>
    <dgm:cxn modelId="{341B1DDB-B97D-489A-8DCB-DA90E50B7FC8}" type="presParOf" srcId="{C78B27DC-67DB-43DB-BC70-30BF92EA6B1E}" destId="{37DB00C0-8246-439F-ABD6-3B66DAEAAC46}" srcOrd="0" destOrd="0" presId="urn:microsoft.com/office/officeart/2018/5/layout/IconCircleLabelList"/>
    <dgm:cxn modelId="{367CC65C-9827-4A4B-94CC-0BEAB48ABDA1}" type="presParOf" srcId="{C78B27DC-67DB-43DB-BC70-30BF92EA6B1E}" destId="{7BC236CD-03E9-4FFC-B5FE-21B6706ACAB4}" srcOrd="1" destOrd="0" presId="urn:microsoft.com/office/officeart/2018/5/layout/IconCircleLabelList"/>
    <dgm:cxn modelId="{E7A1715F-901C-4C79-AFCC-4B0E635DCD3B}" type="presParOf" srcId="{C78B27DC-67DB-43DB-BC70-30BF92EA6B1E}" destId="{39DA2DE7-E450-4D1C-97CA-B17D08C35B8F}" srcOrd="2" destOrd="0" presId="urn:microsoft.com/office/officeart/2018/5/layout/IconCircleLabelList"/>
    <dgm:cxn modelId="{750690D5-7F79-474D-B903-B3BAEEA8F59C}" type="presParOf" srcId="{C78B27DC-67DB-43DB-BC70-30BF92EA6B1E}" destId="{D67A60BE-ED3F-4E86-95D5-5F80331C19C3}"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C30EC5-70A7-440F-98FC-5F761533EDD5}"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C253B0CC-3916-469E-A406-7881C0F9CE86}">
      <dgm:prSet/>
      <dgm:spPr/>
      <dgm:t>
        <a:bodyPr/>
        <a:lstStyle/>
        <a:p>
          <a:r>
            <a:rPr lang="pl-PL" b="1"/>
            <a:t>Artefakty – widoczne (fizyczne, behawioralne, językowe) elementy kultury organizacyjnej</a:t>
          </a:r>
          <a:r>
            <a:rPr lang="pl-PL"/>
            <a:t>. Artefakty fizyczne to np. organizacja pomieszczeń i wymagania dotyczące stroju. Artefakty behawioralne odnoszą się między innymi do ceremonii, rytuałów, sposobów organizacji spotkań. Artefakty językowe z kolei dotyczą codziennych rutyn komunikacyjnych, mitycznych opowieści – między innymi o założycielach, przywódcach i istotnych wydarzeniach w organizacji.</a:t>
          </a:r>
          <a:endParaRPr lang="en-US"/>
        </a:p>
      </dgm:t>
    </dgm:pt>
    <dgm:pt modelId="{AA80FA0B-8523-4F40-B733-7293AF3EAD74}" type="parTrans" cxnId="{901C9CF5-E3C3-43B0-A41E-2F22FB72100D}">
      <dgm:prSet/>
      <dgm:spPr/>
      <dgm:t>
        <a:bodyPr/>
        <a:lstStyle/>
        <a:p>
          <a:endParaRPr lang="en-US"/>
        </a:p>
      </dgm:t>
    </dgm:pt>
    <dgm:pt modelId="{4812CDA5-F81C-470E-98E9-B755D3411068}" type="sibTrans" cxnId="{901C9CF5-E3C3-43B0-A41E-2F22FB72100D}">
      <dgm:prSet/>
      <dgm:spPr/>
      <dgm:t>
        <a:bodyPr/>
        <a:lstStyle/>
        <a:p>
          <a:endParaRPr lang="en-US"/>
        </a:p>
      </dgm:t>
    </dgm:pt>
    <dgm:pt modelId="{F674329B-C5A3-4F97-AB67-3D562AA6F53F}">
      <dgm:prSet/>
      <dgm:spPr/>
      <dgm:t>
        <a:bodyPr/>
        <a:lstStyle/>
        <a:p>
          <a:r>
            <a:rPr lang="pl-PL" b="1" dirty="0"/>
            <a:t>Normy i wartości, istotne w kontekście wizerunku i celów organizacji, stylu zarządzania oraz relacji z otoczeniem</a:t>
          </a:r>
          <a:r>
            <a:rPr lang="pl-PL" dirty="0"/>
            <a:t>. To właśnie z nich wynikają codzienne praktyki i procesy, a także to, w jaki sposób dane zespoły organizują się, współpracują ze sobą i jak się komunikują.</a:t>
          </a:r>
          <a:endParaRPr lang="en-US" dirty="0"/>
        </a:p>
      </dgm:t>
    </dgm:pt>
    <dgm:pt modelId="{852BB5C4-CDFE-4983-AB14-2F3F6395BE08}" type="parTrans" cxnId="{AEB9B598-B15E-4E9C-99FD-FA2A96F2100F}">
      <dgm:prSet/>
      <dgm:spPr/>
      <dgm:t>
        <a:bodyPr/>
        <a:lstStyle/>
        <a:p>
          <a:endParaRPr lang="en-US"/>
        </a:p>
      </dgm:t>
    </dgm:pt>
    <dgm:pt modelId="{9D91F81B-2062-4086-B2C9-823C0C87705C}" type="sibTrans" cxnId="{AEB9B598-B15E-4E9C-99FD-FA2A96F2100F}">
      <dgm:prSet/>
      <dgm:spPr/>
      <dgm:t>
        <a:bodyPr/>
        <a:lstStyle/>
        <a:p>
          <a:endParaRPr lang="en-US"/>
        </a:p>
      </dgm:t>
    </dgm:pt>
    <dgm:pt modelId="{6BC5E394-1855-4C0A-A42E-6EDC46351569}">
      <dgm:prSet/>
      <dgm:spPr/>
      <dgm:t>
        <a:bodyPr/>
        <a:lstStyle/>
        <a:p>
          <a:r>
            <a:rPr lang="pl-PL" b="1"/>
            <a:t>Podstawowe założenia to najtrwalszy poziom kultury, opierający się na specyficznych przekonaniach, wizji i tym, w co wierzą członkowie danej organizacji</a:t>
          </a:r>
          <a:r>
            <a:rPr lang="pl-PL"/>
            <a:t>. Są to przekonania dotyczące innych ludzi, stosunków międzyludzkich, natury i całego otoczenia. Wynikają z nich także cele i misja danej organizacji.</a:t>
          </a:r>
          <a:endParaRPr lang="en-US"/>
        </a:p>
      </dgm:t>
    </dgm:pt>
    <dgm:pt modelId="{7D8B3AA8-D2DF-4CB2-B106-CAA7D5512E83}" type="parTrans" cxnId="{2A758B02-79EF-4115-B7BD-E887B540AC73}">
      <dgm:prSet/>
      <dgm:spPr/>
      <dgm:t>
        <a:bodyPr/>
        <a:lstStyle/>
        <a:p>
          <a:endParaRPr lang="en-US"/>
        </a:p>
      </dgm:t>
    </dgm:pt>
    <dgm:pt modelId="{34C1A8B2-5743-4C85-840F-6D710E5EBA52}" type="sibTrans" cxnId="{2A758B02-79EF-4115-B7BD-E887B540AC73}">
      <dgm:prSet/>
      <dgm:spPr/>
      <dgm:t>
        <a:bodyPr/>
        <a:lstStyle/>
        <a:p>
          <a:endParaRPr lang="en-US"/>
        </a:p>
      </dgm:t>
    </dgm:pt>
    <dgm:pt modelId="{213EABD5-491D-449D-B094-A309CAA48963}" type="pres">
      <dgm:prSet presAssocID="{68C30EC5-70A7-440F-98FC-5F761533EDD5}" presName="vert0" presStyleCnt="0">
        <dgm:presLayoutVars>
          <dgm:dir/>
          <dgm:animOne val="branch"/>
          <dgm:animLvl val="lvl"/>
        </dgm:presLayoutVars>
      </dgm:prSet>
      <dgm:spPr/>
    </dgm:pt>
    <dgm:pt modelId="{653BE8EC-153A-42A8-9AAA-C73814E2C9DB}" type="pres">
      <dgm:prSet presAssocID="{C253B0CC-3916-469E-A406-7881C0F9CE86}" presName="thickLine" presStyleLbl="alignNode1" presStyleIdx="0" presStyleCnt="3"/>
      <dgm:spPr/>
    </dgm:pt>
    <dgm:pt modelId="{49F5403C-033D-4975-BB16-CD0F5455D2B9}" type="pres">
      <dgm:prSet presAssocID="{C253B0CC-3916-469E-A406-7881C0F9CE86}" presName="horz1" presStyleCnt="0"/>
      <dgm:spPr/>
    </dgm:pt>
    <dgm:pt modelId="{A40D2990-2CC3-450D-81F7-FE77D5B01D4D}" type="pres">
      <dgm:prSet presAssocID="{C253B0CC-3916-469E-A406-7881C0F9CE86}" presName="tx1" presStyleLbl="revTx" presStyleIdx="0" presStyleCnt="3"/>
      <dgm:spPr/>
    </dgm:pt>
    <dgm:pt modelId="{A2C828D9-53DB-42C9-9EEF-9AB881F9C972}" type="pres">
      <dgm:prSet presAssocID="{C253B0CC-3916-469E-A406-7881C0F9CE86}" presName="vert1" presStyleCnt="0"/>
      <dgm:spPr/>
    </dgm:pt>
    <dgm:pt modelId="{B12F9EC3-C1FE-4108-85B1-6198DA07D640}" type="pres">
      <dgm:prSet presAssocID="{F674329B-C5A3-4F97-AB67-3D562AA6F53F}" presName="thickLine" presStyleLbl="alignNode1" presStyleIdx="1" presStyleCnt="3"/>
      <dgm:spPr/>
    </dgm:pt>
    <dgm:pt modelId="{080129BC-2EF4-41F6-B744-A4D295812BA4}" type="pres">
      <dgm:prSet presAssocID="{F674329B-C5A3-4F97-AB67-3D562AA6F53F}" presName="horz1" presStyleCnt="0"/>
      <dgm:spPr/>
    </dgm:pt>
    <dgm:pt modelId="{F3A05D8F-7018-4CD0-AD2B-8A3E4DDF0BAA}" type="pres">
      <dgm:prSet presAssocID="{F674329B-C5A3-4F97-AB67-3D562AA6F53F}" presName="tx1" presStyleLbl="revTx" presStyleIdx="1" presStyleCnt="3"/>
      <dgm:spPr/>
    </dgm:pt>
    <dgm:pt modelId="{719A0577-2E41-4287-87BF-A825D03A871E}" type="pres">
      <dgm:prSet presAssocID="{F674329B-C5A3-4F97-AB67-3D562AA6F53F}" presName="vert1" presStyleCnt="0"/>
      <dgm:spPr/>
    </dgm:pt>
    <dgm:pt modelId="{28FEB0BC-DA48-412C-8F33-72A0BCEF9F69}" type="pres">
      <dgm:prSet presAssocID="{6BC5E394-1855-4C0A-A42E-6EDC46351569}" presName="thickLine" presStyleLbl="alignNode1" presStyleIdx="2" presStyleCnt="3"/>
      <dgm:spPr/>
    </dgm:pt>
    <dgm:pt modelId="{69C2CD1E-088D-441F-8765-2BE86AC5E7F2}" type="pres">
      <dgm:prSet presAssocID="{6BC5E394-1855-4C0A-A42E-6EDC46351569}" presName="horz1" presStyleCnt="0"/>
      <dgm:spPr/>
    </dgm:pt>
    <dgm:pt modelId="{A5EB5CC4-041B-4E8D-A8E2-2BA6BDE0D652}" type="pres">
      <dgm:prSet presAssocID="{6BC5E394-1855-4C0A-A42E-6EDC46351569}" presName="tx1" presStyleLbl="revTx" presStyleIdx="2" presStyleCnt="3"/>
      <dgm:spPr/>
    </dgm:pt>
    <dgm:pt modelId="{B8A99C31-AFD8-415E-A397-BB44261704DA}" type="pres">
      <dgm:prSet presAssocID="{6BC5E394-1855-4C0A-A42E-6EDC46351569}" presName="vert1" presStyleCnt="0"/>
      <dgm:spPr/>
    </dgm:pt>
  </dgm:ptLst>
  <dgm:cxnLst>
    <dgm:cxn modelId="{2A758B02-79EF-4115-B7BD-E887B540AC73}" srcId="{68C30EC5-70A7-440F-98FC-5F761533EDD5}" destId="{6BC5E394-1855-4C0A-A42E-6EDC46351569}" srcOrd="2" destOrd="0" parTransId="{7D8B3AA8-D2DF-4CB2-B106-CAA7D5512E83}" sibTransId="{34C1A8B2-5743-4C85-840F-6D710E5EBA52}"/>
    <dgm:cxn modelId="{18BE4009-5814-4B4A-990D-E8571542EB11}" type="presOf" srcId="{6BC5E394-1855-4C0A-A42E-6EDC46351569}" destId="{A5EB5CC4-041B-4E8D-A8E2-2BA6BDE0D652}" srcOrd="0" destOrd="0" presId="urn:microsoft.com/office/officeart/2008/layout/LinedList"/>
    <dgm:cxn modelId="{70CA7142-D160-41F6-8E55-CAA6DCA616F7}" type="presOf" srcId="{C253B0CC-3916-469E-A406-7881C0F9CE86}" destId="{A40D2990-2CC3-450D-81F7-FE77D5B01D4D}" srcOrd="0" destOrd="0" presId="urn:microsoft.com/office/officeart/2008/layout/LinedList"/>
    <dgm:cxn modelId="{BE58C279-5B3C-4F5F-B6D0-EDF0A660D1E9}" type="presOf" srcId="{68C30EC5-70A7-440F-98FC-5F761533EDD5}" destId="{213EABD5-491D-449D-B094-A309CAA48963}" srcOrd="0" destOrd="0" presId="urn:microsoft.com/office/officeart/2008/layout/LinedList"/>
    <dgm:cxn modelId="{AEB9B598-B15E-4E9C-99FD-FA2A96F2100F}" srcId="{68C30EC5-70A7-440F-98FC-5F761533EDD5}" destId="{F674329B-C5A3-4F97-AB67-3D562AA6F53F}" srcOrd="1" destOrd="0" parTransId="{852BB5C4-CDFE-4983-AB14-2F3F6395BE08}" sibTransId="{9D91F81B-2062-4086-B2C9-823C0C87705C}"/>
    <dgm:cxn modelId="{97F3129C-3220-4FBD-8001-8630275CDAAF}" type="presOf" srcId="{F674329B-C5A3-4F97-AB67-3D562AA6F53F}" destId="{F3A05D8F-7018-4CD0-AD2B-8A3E4DDF0BAA}" srcOrd="0" destOrd="0" presId="urn:microsoft.com/office/officeart/2008/layout/LinedList"/>
    <dgm:cxn modelId="{901C9CF5-E3C3-43B0-A41E-2F22FB72100D}" srcId="{68C30EC5-70A7-440F-98FC-5F761533EDD5}" destId="{C253B0CC-3916-469E-A406-7881C0F9CE86}" srcOrd="0" destOrd="0" parTransId="{AA80FA0B-8523-4F40-B733-7293AF3EAD74}" sibTransId="{4812CDA5-F81C-470E-98E9-B755D3411068}"/>
    <dgm:cxn modelId="{4CF499AE-A790-4F8F-AAFF-43D8D2E59339}" type="presParOf" srcId="{213EABD5-491D-449D-B094-A309CAA48963}" destId="{653BE8EC-153A-42A8-9AAA-C73814E2C9DB}" srcOrd="0" destOrd="0" presId="urn:microsoft.com/office/officeart/2008/layout/LinedList"/>
    <dgm:cxn modelId="{9B7B8C34-9851-42A5-995C-62A897ACBCC7}" type="presParOf" srcId="{213EABD5-491D-449D-B094-A309CAA48963}" destId="{49F5403C-033D-4975-BB16-CD0F5455D2B9}" srcOrd="1" destOrd="0" presId="urn:microsoft.com/office/officeart/2008/layout/LinedList"/>
    <dgm:cxn modelId="{DD7FCD9C-E8D5-4AC3-A721-F92250E9F8E5}" type="presParOf" srcId="{49F5403C-033D-4975-BB16-CD0F5455D2B9}" destId="{A40D2990-2CC3-450D-81F7-FE77D5B01D4D}" srcOrd="0" destOrd="0" presId="urn:microsoft.com/office/officeart/2008/layout/LinedList"/>
    <dgm:cxn modelId="{5CD074E3-2A3B-4A88-97EB-883C5355812E}" type="presParOf" srcId="{49F5403C-033D-4975-BB16-CD0F5455D2B9}" destId="{A2C828D9-53DB-42C9-9EEF-9AB881F9C972}" srcOrd="1" destOrd="0" presId="urn:microsoft.com/office/officeart/2008/layout/LinedList"/>
    <dgm:cxn modelId="{40AA16C7-8221-4FC8-AA37-D2EACA968279}" type="presParOf" srcId="{213EABD5-491D-449D-B094-A309CAA48963}" destId="{B12F9EC3-C1FE-4108-85B1-6198DA07D640}" srcOrd="2" destOrd="0" presId="urn:microsoft.com/office/officeart/2008/layout/LinedList"/>
    <dgm:cxn modelId="{037185F8-8BDC-4AF0-AA79-46422F83AADB}" type="presParOf" srcId="{213EABD5-491D-449D-B094-A309CAA48963}" destId="{080129BC-2EF4-41F6-B744-A4D295812BA4}" srcOrd="3" destOrd="0" presId="urn:microsoft.com/office/officeart/2008/layout/LinedList"/>
    <dgm:cxn modelId="{DEA91DC5-31FF-4D20-A2E8-96F1BAC46A4C}" type="presParOf" srcId="{080129BC-2EF4-41F6-B744-A4D295812BA4}" destId="{F3A05D8F-7018-4CD0-AD2B-8A3E4DDF0BAA}" srcOrd="0" destOrd="0" presId="urn:microsoft.com/office/officeart/2008/layout/LinedList"/>
    <dgm:cxn modelId="{D001EF76-D468-4E70-B6A5-86C2D3FE5235}" type="presParOf" srcId="{080129BC-2EF4-41F6-B744-A4D295812BA4}" destId="{719A0577-2E41-4287-87BF-A825D03A871E}" srcOrd="1" destOrd="0" presId="urn:microsoft.com/office/officeart/2008/layout/LinedList"/>
    <dgm:cxn modelId="{C4812C3F-1428-4BA7-BEC5-DBA0B9D2CEF8}" type="presParOf" srcId="{213EABD5-491D-449D-B094-A309CAA48963}" destId="{28FEB0BC-DA48-412C-8F33-72A0BCEF9F69}" srcOrd="4" destOrd="0" presId="urn:microsoft.com/office/officeart/2008/layout/LinedList"/>
    <dgm:cxn modelId="{4DF0EC3F-C5C6-485A-8EBF-71E77032C13A}" type="presParOf" srcId="{213EABD5-491D-449D-B094-A309CAA48963}" destId="{69C2CD1E-088D-441F-8765-2BE86AC5E7F2}" srcOrd="5" destOrd="0" presId="urn:microsoft.com/office/officeart/2008/layout/LinedList"/>
    <dgm:cxn modelId="{01D75FAA-1DDF-4BBD-8CB6-3FF1676BE75A}" type="presParOf" srcId="{69C2CD1E-088D-441F-8765-2BE86AC5E7F2}" destId="{A5EB5CC4-041B-4E8D-A8E2-2BA6BDE0D652}" srcOrd="0" destOrd="0" presId="urn:microsoft.com/office/officeart/2008/layout/LinedList"/>
    <dgm:cxn modelId="{DC081375-35A0-4344-8024-E7CBE3B70C12}" type="presParOf" srcId="{69C2CD1E-088D-441F-8765-2BE86AC5E7F2}" destId="{B8A99C31-AFD8-415E-A397-BB44261704D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9D9E0F-3B48-4A89-B2F0-77A03C3E7336}" type="doc">
      <dgm:prSet loTypeId="urn:microsoft.com/office/officeart/2008/layout/LinedList" loCatId="list" qsTypeId="urn:microsoft.com/office/officeart/2005/8/quickstyle/simple1" qsCatId="simple" csTypeId="urn:microsoft.com/office/officeart/2005/8/colors/accent3_2" csCatId="accent3"/>
      <dgm:spPr/>
      <dgm:t>
        <a:bodyPr/>
        <a:lstStyle/>
        <a:p>
          <a:endParaRPr lang="en-US"/>
        </a:p>
      </dgm:t>
    </dgm:pt>
    <dgm:pt modelId="{4F41F030-1298-4B29-91C5-05BAAB4ED2A6}">
      <dgm:prSet/>
      <dgm:spPr/>
      <dgm:t>
        <a:bodyPr/>
        <a:lstStyle/>
        <a:p>
          <a:r>
            <a:rPr lang="pl-PL" b="1" dirty="0"/>
            <a:t>Porządkowa</a:t>
          </a:r>
          <a:r>
            <a:rPr lang="pl-PL" dirty="0"/>
            <a:t> – zespół norm, zasad i standardów organizacyjnych</a:t>
          </a:r>
          <a:endParaRPr lang="en-US" dirty="0"/>
        </a:p>
      </dgm:t>
    </dgm:pt>
    <dgm:pt modelId="{9EEA6FA6-2277-4110-97E8-F8CDB5D770CC}" type="parTrans" cxnId="{CE9C1FE8-7E4F-47F6-B967-4231C50A1849}">
      <dgm:prSet/>
      <dgm:spPr/>
      <dgm:t>
        <a:bodyPr/>
        <a:lstStyle/>
        <a:p>
          <a:endParaRPr lang="en-US"/>
        </a:p>
      </dgm:t>
    </dgm:pt>
    <dgm:pt modelId="{B75BB178-3ECD-437F-8788-3494DADFBBD8}" type="sibTrans" cxnId="{CE9C1FE8-7E4F-47F6-B967-4231C50A1849}">
      <dgm:prSet/>
      <dgm:spPr/>
      <dgm:t>
        <a:bodyPr/>
        <a:lstStyle/>
        <a:p>
          <a:endParaRPr lang="en-US"/>
        </a:p>
      </dgm:t>
    </dgm:pt>
    <dgm:pt modelId="{C18EAC35-9DC8-44F4-B924-E444A75D8718}">
      <dgm:prSet/>
      <dgm:spPr/>
      <dgm:t>
        <a:bodyPr/>
        <a:lstStyle/>
        <a:p>
          <a:r>
            <a:rPr lang="pl-PL" b="1" dirty="0"/>
            <a:t>Wyznawane wartości </a:t>
          </a:r>
          <a:r>
            <a:rPr lang="pl-PL" dirty="0"/>
            <a:t>– pozwala łatwiej zrozumieć nowym pracownikom dlaczego członkowie danej organizacji wyznają określone wartości i odnaleźć się w nowym środowisku pracy.</a:t>
          </a:r>
          <a:endParaRPr lang="en-US" dirty="0"/>
        </a:p>
      </dgm:t>
    </dgm:pt>
    <dgm:pt modelId="{563DF896-77AB-4798-88F0-B55C3E2C9426}" type="parTrans" cxnId="{7639C947-E75A-46B3-AE95-E8ED6A0E794E}">
      <dgm:prSet/>
      <dgm:spPr/>
      <dgm:t>
        <a:bodyPr/>
        <a:lstStyle/>
        <a:p>
          <a:endParaRPr lang="en-US"/>
        </a:p>
      </dgm:t>
    </dgm:pt>
    <dgm:pt modelId="{F458F467-723B-44A9-AE08-6CF9873E0F1D}" type="sibTrans" cxnId="{7639C947-E75A-46B3-AE95-E8ED6A0E794E}">
      <dgm:prSet/>
      <dgm:spPr/>
      <dgm:t>
        <a:bodyPr/>
        <a:lstStyle/>
        <a:p>
          <a:endParaRPr lang="en-US"/>
        </a:p>
      </dgm:t>
    </dgm:pt>
    <dgm:pt modelId="{26C17136-2748-435B-9A7A-73A1E2856507}">
      <dgm:prSet/>
      <dgm:spPr/>
      <dgm:t>
        <a:bodyPr/>
        <a:lstStyle/>
        <a:p>
          <a:r>
            <a:rPr lang="pl-PL" b="1" dirty="0"/>
            <a:t>Ukierunkowanie</a:t>
          </a:r>
          <a:r>
            <a:rPr lang="pl-PL" dirty="0"/>
            <a:t> – określenie kierunków działania codziennego pracowników.</a:t>
          </a:r>
          <a:endParaRPr lang="en-US" dirty="0"/>
        </a:p>
      </dgm:t>
    </dgm:pt>
    <dgm:pt modelId="{390F8236-416B-44EF-9D2F-05923FF7024C}" type="parTrans" cxnId="{2A9CA8DD-D6FE-4C53-90CC-F5A9A7900749}">
      <dgm:prSet/>
      <dgm:spPr/>
      <dgm:t>
        <a:bodyPr/>
        <a:lstStyle/>
        <a:p>
          <a:endParaRPr lang="en-US"/>
        </a:p>
      </dgm:t>
    </dgm:pt>
    <dgm:pt modelId="{A4095689-4420-483F-90CA-DCB030584E56}" type="sibTrans" cxnId="{2A9CA8DD-D6FE-4C53-90CC-F5A9A7900749}">
      <dgm:prSet/>
      <dgm:spPr/>
      <dgm:t>
        <a:bodyPr/>
        <a:lstStyle/>
        <a:p>
          <a:endParaRPr lang="en-US"/>
        </a:p>
      </dgm:t>
    </dgm:pt>
    <dgm:pt modelId="{D4907F9C-4FE3-484A-AB5B-522A0B903B94}">
      <dgm:prSet/>
      <dgm:spPr/>
      <dgm:t>
        <a:bodyPr/>
        <a:lstStyle/>
        <a:p>
          <a:r>
            <a:rPr lang="pl-PL" b="1" dirty="0"/>
            <a:t>Poczucie identyfikacji </a:t>
          </a:r>
          <a:r>
            <a:rPr lang="pl-PL" dirty="0"/>
            <a:t>– kultura integruje pracowników, dając im poczucie tożsamości z organizacją. Kształtuje oczekiwane </a:t>
          </a:r>
          <a:endParaRPr lang="en-US" dirty="0"/>
        </a:p>
      </dgm:t>
    </dgm:pt>
    <dgm:pt modelId="{5343B386-19EC-4B77-9598-2A8A39189DBB}" type="parTrans" cxnId="{3CA512B9-3048-4C09-A7A1-412258B4DED4}">
      <dgm:prSet/>
      <dgm:spPr/>
      <dgm:t>
        <a:bodyPr/>
        <a:lstStyle/>
        <a:p>
          <a:endParaRPr lang="en-US"/>
        </a:p>
      </dgm:t>
    </dgm:pt>
    <dgm:pt modelId="{EBD7F30E-544E-4B2E-80D2-E2D26880958C}" type="sibTrans" cxnId="{3CA512B9-3048-4C09-A7A1-412258B4DED4}">
      <dgm:prSet/>
      <dgm:spPr/>
      <dgm:t>
        <a:bodyPr/>
        <a:lstStyle/>
        <a:p>
          <a:endParaRPr lang="en-US"/>
        </a:p>
      </dgm:t>
    </dgm:pt>
    <dgm:pt modelId="{823D8422-56F4-408D-83AD-C4816822C11E}" type="pres">
      <dgm:prSet presAssocID="{8F9D9E0F-3B48-4A89-B2F0-77A03C3E7336}" presName="vert0" presStyleCnt="0">
        <dgm:presLayoutVars>
          <dgm:dir/>
          <dgm:animOne val="branch"/>
          <dgm:animLvl val="lvl"/>
        </dgm:presLayoutVars>
      </dgm:prSet>
      <dgm:spPr/>
    </dgm:pt>
    <dgm:pt modelId="{D34DA02B-73BE-4318-BBCE-22D47B162B30}" type="pres">
      <dgm:prSet presAssocID="{4F41F030-1298-4B29-91C5-05BAAB4ED2A6}" presName="thickLine" presStyleLbl="alignNode1" presStyleIdx="0" presStyleCnt="4"/>
      <dgm:spPr/>
    </dgm:pt>
    <dgm:pt modelId="{B943164F-D035-4BD4-B82E-70FD9F5D212E}" type="pres">
      <dgm:prSet presAssocID="{4F41F030-1298-4B29-91C5-05BAAB4ED2A6}" presName="horz1" presStyleCnt="0"/>
      <dgm:spPr/>
    </dgm:pt>
    <dgm:pt modelId="{0A9B9849-B846-4BD7-825C-795880490852}" type="pres">
      <dgm:prSet presAssocID="{4F41F030-1298-4B29-91C5-05BAAB4ED2A6}" presName="tx1" presStyleLbl="revTx" presStyleIdx="0" presStyleCnt="4"/>
      <dgm:spPr/>
    </dgm:pt>
    <dgm:pt modelId="{BDBCA86C-3DF7-4796-A558-CD65CEA9E8AA}" type="pres">
      <dgm:prSet presAssocID="{4F41F030-1298-4B29-91C5-05BAAB4ED2A6}" presName="vert1" presStyleCnt="0"/>
      <dgm:spPr/>
    </dgm:pt>
    <dgm:pt modelId="{65A0B0D1-401A-4A25-B4EF-46E5C5977AD2}" type="pres">
      <dgm:prSet presAssocID="{C18EAC35-9DC8-44F4-B924-E444A75D8718}" presName="thickLine" presStyleLbl="alignNode1" presStyleIdx="1" presStyleCnt="4"/>
      <dgm:spPr/>
    </dgm:pt>
    <dgm:pt modelId="{8E841F35-C895-447B-BB95-3D221048F454}" type="pres">
      <dgm:prSet presAssocID="{C18EAC35-9DC8-44F4-B924-E444A75D8718}" presName="horz1" presStyleCnt="0"/>
      <dgm:spPr/>
    </dgm:pt>
    <dgm:pt modelId="{FC99BCC8-5CA6-4397-868A-9C555DB9817E}" type="pres">
      <dgm:prSet presAssocID="{C18EAC35-9DC8-44F4-B924-E444A75D8718}" presName="tx1" presStyleLbl="revTx" presStyleIdx="1" presStyleCnt="4"/>
      <dgm:spPr/>
    </dgm:pt>
    <dgm:pt modelId="{AACA3DDA-2D5A-4F34-A550-B9F0BE65B04E}" type="pres">
      <dgm:prSet presAssocID="{C18EAC35-9DC8-44F4-B924-E444A75D8718}" presName="vert1" presStyleCnt="0"/>
      <dgm:spPr/>
    </dgm:pt>
    <dgm:pt modelId="{D31B4BF3-C4CF-4A5E-A0CE-28154C1E87FE}" type="pres">
      <dgm:prSet presAssocID="{26C17136-2748-435B-9A7A-73A1E2856507}" presName="thickLine" presStyleLbl="alignNode1" presStyleIdx="2" presStyleCnt="4"/>
      <dgm:spPr/>
    </dgm:pt>
    <dgm:pt modelId="{FF7754FA-6C1F-415E-B66E-C433DC64BE54}" type="pres">
      <dgm:prSet presAssocID="{26C17136-2748-435B-9A7A-73A1E2856507}" presName="horz1" presStyleCnt="0"/>
      <dgm:spPr/>
    </dgm:pt>
    <dgm:pt modelId="{424C66C5-9DD3-40AD-9958-1818F0BCB525}" type="pres">
      <dgm:prSet presAssocID="{26C17136-2748-435B-9A7A-73A1E2856507}" presName="tx1" presStyleLbl="revTx" presStyleIdx="2" presStyleCnt="4"/>
      <dgm:spPr/>
    </dgm:pt>
    <dgm:pt modelId="{149D70EC-D512-4628-9F54-B086EA8A5C15}" type="pres">
      <dgm:prSet presAssocID="{26C17136-2748-435B-9A7A-73A1E2856507}" presName="vert1" presStyleCnt="0"/>
      <dgm:spPr/>
    </dgm:pt>
    <dgm:pt modelId="{FAE30105-547D-4DFC-9FE4-E30996DE4A03}" type="pres">
      <dgm:prSet presAssocID="{D4907F9C-4FE3-484A-AB5B-522A0B903B94}" presName="thickLine" presStyleLbl="alignNode1" presStyleIdx="3" presStyleCnt="4"/>
      <dgm:spPr/>
    </dgm:pt>
    <dgm:pt modelId="{C835233E-4AAA-49A6-A8C9-8C9E78E10E00}" type="pres">
      <dgm:prSet presAssocID="{D4907F9C-4FE3-484A-AB5B-522A0B903B94}" presName="horz1" presStyleCnt="0"/>
      <dgm:spPr/>
    </dgm:pt>
    <dgm:pt modelId="{7E2D92BC-F28D-4075-93BD-308A44FDB628}" type="pres">
      <dgm:prSet presAssocID="{D4907F9C-4FE3-484A-AB5B-522A0B903B94}" presName="tx1" presStyleLbl="revTx" presStyleIdx="3" presStyleCnt="4"/>
      <dgm:spPr/>
    </dgm:pt>
    <dgm:pt modelId="{72C47F48-CE36-42A0-8F68-81C9BE84CBAC}" type="pres">
      <dgm:prSet presAssocID="{D4907F9C-4FE3-484A-AB5B-522A0B903B94}" presName="vert1" presStyleCnt="0"/>
      <dgm:spPr/>
    </dgm:pt>
  </dgm:ptLst>
  <dgm:cxnLst>
    <dgm:cxn modelId="{54BBB934-0F0A-49D2-924B-2DA2C656CDB9}" type="presOf" srcId="{8F9D9E0F-3B48-4A89-B2F0-77A03C3E7336}" destId="{823D8422-56F4-408D-83AD-C4816822C11E}" srcOrd="0" destOrd="0" presId="urn:microsoft.com/office/officeart/2008/layout/LinedList"/>
    <dgm:cxn modelId="{96C76E3C-580B-47C9-A483-48D71D3EE6D9}" type="presOf" srcId="{4F41F030-1298-4B29-91C5-05BAAB4ED2A6}" destId="{0A9B9849-B846-4BD7-825C-795880490852}" srcOrd="0" destOrd="0" presId="urn:microsoft.com/office/officeart/2008/layout/LinedList"/>
    <dgm:cxn modelId="{7639C947-E75A-46B3-AE95-E8ED6A0E794E}" srcId="{8F9D9E0F-3B48-4A89-B2F0-77A03C3E7336}" destId="{C18EAC35-9DC8-44F4-B924-E444A75D8718}" srcOrd="1" destOrd="0" parTransId="{563DF896-77AB-4798-88F0-B55C3E2C9426}" sibTransId="{F458F467-723B-44A9-AE08-6CF9873E0F1D}"/>
    <dgm:cxn modelId="{8FB6A075-7E4A-4740-A061-B7C31462681D}" type="presOf" srcId="{26C17136-2748-435B-9A7A-73A1E2856507}" destId="{424C66C5-9DD3-40AD-9958-1818F0BCB525}" srcOrd="0" destOrd="0" presId="urn:microsoft.com/office/officeart/2008/layout/LinedList"/>
    <dgm:cxn modelId="{3CA512B9-3048-4C09-A7A1-412258B4DED4}" srcId="{8F9D9E0F-3B48-4A89-B2F0-77A03C3E7336}" destId="{D4907F9C-4FE3-484A-AB5B-522A0B903B94}" srcOrd="3" destOrd="0" parTransId="{5343B386-19EC-4B77-9598-2A8A39189DBB}" sibTransId="{EBD7F30E-544E-4B2E-80D2-E2D26880958C}"/>
    <dgm:cxn modelId="{C94C09CF-5A7E-4510-9AC7-805D6600A570}" type="presOf" srcId="{C18EAC35-9DC8-44F4-B924-E444A75D8718}" destId="{FC99BCC8-5CA6-4397-868A-9C555DB9817E}" srcOrd="0" destOrd="0" presId="urn:microsoft.com/office/officeart/2008/layout/LinedList"/>
    <dgm:cxn modelId="{2A9CA8DD-D6FE-4C53-90CC-F5A9A7900749}" srcId="{8F9D9E0F-3B48-4A89-B2F0-77A03C3E7336}" destId="{26C17136-2748-435B-9A7A-73A1E2856507}" srcOrd="2" destOrd="0" parTransId="{390F8236-416B-44EF-9D2F-05923FF7024C}" sibTransId="{A4095689-4420-483F-90CA-DCB030584E56}"/>
    <dgm:cxn modelId="{CE9C1FE8-7E4F-47F6-B967-4231C50A1849}" srcId="{8F9D9E0F-3B48-4A89-B2F0-77A03C3E7336}" destId="{4F41F030-1298-4B29-91C5-05BAAB4ED2A6}" srcOrd="0" destOrd="0" parTransId="{9EEA6FA6-2277-4110-97E8-F8CDB5D770CC}" sibTransId="{B75BB178-3ECD-437F-8788-3494DADFBBD8}"/>
    <dgm:cxn modelId="{F2093FEE-ED92-4741-B2B9-38D8104C2734}" type="presOf" srcId="{D4907F9C-4FE3-484A-AB5B-522A0B903B94}" destId="{7E2D92BC-F28D-4075-93BD-308A44FDB628}" srcOrd="0" destOrd="0" presId="urn:microsoft.com/office/officeart/2008/layout/LinedList"/>
    <dgm:cxn modelId="{9C1868AF-E17F-4108-B9A6-487E5C5DEF1F}" type="presParOf" srcId="{823D8422-56F4-408D-83AD-C4816822C11E}" destId="{D34DA02B-73BE-4318-BBCE-22D47B162B30}" srcOrd="0" destOrd="0" presId="urn:microsoft.com/office/officeart/2008/layout/LinedList"/>
    <dgm:cxn modelId="{0D69F41E-D965-4667-A1D7-D50C66275BF6}" type="presParOf" srcId="{823D8422-56F4-408D-83AD-C4816822C11E}" destId="{B943164F-D035-4BD4-B82E-70FD9F5D212E}" srcOrd="1" destOrd="0" presId="urn:microsoft.com/office/officeart/2008/layout/LinedList"/>
    <dgm:cxn modelId="{0EEA0993-8114-4C3B-8703-E13DC5FF45B1}" type="presParOf" srcId="{B943164F-D035-4BD4-B82E-70FD9F5D212E}" destId="{0A9B9849-B846-4BD7-825C-795880490852}" srcOrd="0" destOrd="0" presId="urn:microsoft.com/office/officeart/2008/layout/LinedList"/>
    <dgm:cxn modelId="{5F9AAE1E-ED88-47E2-9DA9-3902C489EAEF}" type="presParOf" srcId="{B943164F-D035-4BD4-B82E-70FD9F5D212E}" destId="{BDBCA86C-3DF7-4796-A558-CD65CEA9E8AA}" srcOrd="1" destOrd="0" presId="urn:microsoft.com/office/officeart/2008/layout/LinedList"/>
    <dgm:cxn modelId="{D75455D4-AA1F-4A97-811A-547DA2C6E9FD}" type="presParOf" srcId="{823D8422-56F4-408D-83AD-C4816822C11E}" destId="{65A0B0D1-401A-4A25-B4EF-46E5C5977AD2}" srcOrd="2" destOrd="0" presId="urn:microsoft.com/office/officeart/2008/layout/LinedList"/>
    <dgm:cxn modelId="{8C7F322A-DA52-45F4-8CFF-70CD7B8F79B1}" type="presParOf" srcId="{823D8422-56F4-408D-83AD-C4816822C11E}" destId="{8E841F35-C895-447B-BB95-3D221048F454}" srcOrd="3" destOrd="0" presId="urn:microsoft.com/office/officeart/2008/layout/LinedList"/>
    <dgm:cxn modelId="{F7C6017C-9F78-464D-9F93-EF3927D455CD}" type="presParOf" srcId="{8E841F35-C895-447B-BB95-3D221048F454}" destId="{FC99BCC8-5CA6-4397-868A-9C555DB9817E}" srcOrd="0" destOrd="0" presId="urn:microsoft.com/office/officeart/2008/layout/LinedList"/>
    <dgm:cxn modelId="{5087D818-176C-48E2-A586-35D76332E3FB}" type="presParOf" srcId="{8E841F35-C895-447B-BB95-3D221048F454}" destId="{AACA3DDA-2D5A-4F34-A550-B9F0BE65B04E}" srcOrd="1" destOrd="0" presId="urn:microsoft.com/office/officeart/2008/layout/LinedList"/>
    <dgm:cxn modelId="{8DB1AE91-79BF-4BFB-A83F-86BFDA26A44E}" type="presParOf" srcId="{823D8422-56F4-408D-83AD-C4816822C11E}" destId="{D31B4BF3-C4CF-4A5E-A0CE-28154C1E87FE}" srcOrd="4" destOrd="0" presId="urn:microsoft.com/office/officeart/2008/layout/LinedList"/>
    <dgm:cxn modelId="{CA63DCCD-FBC2-4766-93F9-5A5455172999}" type="presParOf" srcId="{823D8422-56F4-408D-83AD-C4816822C11E}" destId="{FF7754FA-6C1F-415E-B66E-C433DC64BE54}" srcOrd="5" destOrd="0" presId="urn:microsoft.com/office/officeart/2008/layout/LinedList"/>
    <dgm:cxn modelId="{FB039AFE-6A5A-4E75-90D1-5903C4BF1B5A}" type="presParOf" srcId="{FF7754FA-6C1F-415E-B66E-C433DC64BE54}" destId="{424C66C5-9DD3-40AD-9958-1818F0BCB525}" srcOrd="0" destOrd="0" presId="urn:microsoft.com/office/officeart/2008/layout/LinedList"/>
    <dgm:cxn modelId="{CD56BDB7-3D4A-4A4E-BA9A-FCC816ECEF10}" type="presParOf" srcId="{FF7754FA-6C1F-415E-B66E-C433DC64BE54}" destId="{149D70EC-D512-4628-9F54-B086EA8A5C15}" srcOrd="1" destOrd="0" presId="urn:microsoft.com/office/officeart/2008/layout/LinedList"/>
    <dgm:cxn modelId="{532B4ABE-BDBA-499A-933F-65B0F7537705}" type="presParOf" srcId="{823D8422-56F4-408D-83AD-C4816822C11E}" destId="{FAE30105-547D-4DFC-9FE4-E30996DE4A03}" srcOrd="6" destOrd="0" presId="urn:microsoft.com/office/officeart/2008/layout/LinedList"/>
    <dgm:cxn modelId="{6A9CBEE4-0C7D-4B86-B7D7-C5AD94367B46}" type="presParOf" srcId="{823D8422-56F4-408D-83AD-C4816822C11E}" destId="{C835233E-4AAA-49A6-A8C9-8C9E78E10E00}" srcOrd="7" destOrd="0" presId="urn:microsoft.com/office/officeart/2008/layout/LinedList"/>
    <dgm:cxn modelId="{466FE4BE-DBBD-4914-83E8-FDC3617F4637}" type="presParOf" srcId="{C835233E-4AAA-49A6-A8C9-8C9E78E10E00}" destId="{7E2D92BC-F28D-4075-93BD-308A44FDB628}" srcOrd="0" destOrd="0" presId="urn:microsoft.com/office/officeart/2008/layout/LinedList"/>
    <dgm:cxn modelId="{4326F9A8-4471-4012-9E13-76338F8E893F}" type="presParOf" srcId="{C835233E-4AAA-49A6-A8C9-8C9E78E10E00}" destId="{72C47F48-CE36-42A0-8F68-81C9BE84CBA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341531-EBF8-4B40-8732-0FA9C367C26D}" type="doc">
      <dgm:prSet loTypeId="urn:microsoft.com/office/officeart/2005/8/layout/default" loCatId="list" qsTypeId="urn:microsoft.com/office/officeart/2005/8/quickstyle/simple1" qsCatId="simple" csTypeId="urn:microsoft.com/office/officeart/2005/8/colors/accent2_2" csCatId="accent2"/>
      <dgm:spPr/>
      <dgm:t>
        <a:bodyPr/>
        <a:lstStyle/>
        <a:p>
          <a:endParaRPr lang="en-US"/>
        </a:p>
      </dgm:t>
    </dgm:pt>
    <dgm:pt modelId="{5B638B73-7FD8-4E64-8C6B-D37EAD6BC5B4}">
      <dgm:prSet/>
      <dgm:spPr/>
      <dgm:t>
        <a:bodyPr/>
        <a:lstStyle/>
        <a:p>
          <a:r>
            <a:rPr lang="pl-PL" b="1">
              <a:solidFill>
                <a:schemeClr val="tx1"/>
              </a:solidFill>
            </a:rPr>
            <a:t>Współodczuwanie</a:t>
          </a:r>
          <a:endParaRPr lang="en-US" b="1">
            <a:solidFill>
              <a:schemeClr val="tx1"/>
            </a:solidFill>
          </a:endParaRPr>
        </a:p>
      </dgm:t>
    </dgm:pt>
    <dgm:pt modelId="{E8296850-4145-4C62-8355-F9D0F3661E74}" type="parTrans" cxnId="{758C9741-A20D-41F8-8BF9-E1E85112A118}">
      <dgm:prSet/>
      <dgm:spPr/>
      <dgm:t>
        <a:bodyPr/>
        <a:lstStyle/>
        <a:p>
          <a:endParaRPr lang="en-US" sz="2800" b="1">
            <a:solidFill>
              <a:schemeClr val="tx1"/>
            </a:solidFill>
          </a:endParaRPr>
        </a:p>
      </dgm:t>
    </dgm:pt>
    <dgm:pt modelId="{D524FCF8-DE34-44D2-A79E-EAE24BC11229}" type="sibTrans" cxnId="{758C9741-A20D-41F8-8BF9-E1E85112A118}">
      <dgm:prSet/>
      <dgm:spPr/>
      <dgm:t>
        <a:bodyPr/>
        <a:lstStyle/>
        <a:p>
          <a:endParaRPr lang="en-US" b="1">
            <a:solidFill>
              <a:schemeClr val="tx1"/>
            </a:solidFill>
          </a:endParaRPr>
        </a:p>
      </dgm:t>
    </dgm:pt>
    <dgm:pt modelId="{BE153FA5-7006-4854-9BBE-964030861E88}">
      <dgm:prSet/>
      <dgm:spPr/>
      <dgm:t>
        <a:bodyPr/>
        <a:lstStyle/>
        <a:p>
          <a:r>
            <a:rPr lang="pl-PL" b="1">
              <a:solidFill>
                <a:schemeClr val="tx1"/>
              </a:solidFill>
            </a:rPr>
            <a:t>Poczucie wstydu i nieakceptowanie zła</a:t>
          </a:r>
          <a:endParaRPr lang="en-US" b="1">
            <a:solidFill>
              <a:schemeClr val="tx1"/>
            </a:solidFill>
          </a:endParaRPr>
        </a:p>
      </dgm:t>
    </dgm:pt>
    <dgm:pt modelId="{D1385633-AA66-44E4-8D18-23E592A7D434}" type="parTrans" cxnId="{B50D091F-30E6-4292-A0AF-15CA620A8D58}">
      <dgm:prSet/>
      <dgm:spPr/>
      <dgm:t>
        <a:bodyPr/>
        <a:lstStyle/>
        <a:p>
          <a:endParaRPr lang="en-US" sz="2800" b="1">
            <a:solidFill>
              <a:schemeClr val="tx1"/>
            </a:solidFill>
          </a:endParaRPr>
        </a:p>
      </dgm:t>
    </dgm:pt>
    <dgm:pt modelId="{AF195968-EA30-49B6-89F2-11569F23A4D0}" type="sibTrans" cxnId="{B50D091F-30E6-4292-A0AF-15CA620A8D58}">
      <dgm:prSet/>
      <dgm:spPr/>
      <dgm:t>
        <a:bodyPr/>
        <a:lstStyle/>
        <a:p>
          <a:endParaRPr lang="en-US" b="1">
            <a:solidFill>
              <a:schemeClr val="tx1"/>
            </a:solidFill>
          </a:endParaRPr>
        </a:p>
      </dgm:t>
    </dgm:pt>
    <dgm:pt modelId="{97C44E23-DA6B-48C6-B882-34FB304161A8}">
      <dgm:prSet/>
      <dgm:spPr/>
      <dgm:t>
        <a:bodyPr/>
        <a:lstStyle/>
        <a:p>
          <a:r>
            <a:rPr lang="pl-PL" b="1">
              <a:solidFill>
                <a:schemeClr val="tx1"/>
              </a:solidFill>
            </a:rPr>
            <a:t>Poczucie szacunku</a:t>
          </a:r>
          <a:endParaRPr lang="en-US" b="1">
            <a:solidFill>
              <a:schemeClr val="tx1"/>
            </a:solidFill>
          </a:endParaRPr>
        </a:p>
      </dgm:t>
    </dgm:pt>
    <dgm:pt modelId="{9E4E2535-0030-4997-B684-2EE66330BFE5}" type="parTrans" cxnId="{4E2EFA8C-016B-40F5-8E3D-C8BAF1E92648}">
      <dgm:prSet/>
      <dgm:spPr/>
      <dgm:t>
        <a:bodyPr/>
        <a:lstStyle/>
        <a:p>
          <a:endParaRPr lang="en-US" sz="2800" b="1">
            <a:solidFill>
              <a:schemeClr val="tx1"/>
            </a:solidFill>
          </a:endParaRPr>
        </a:p>
      </dgm:t>
    </dgm:pt>
    <dgm:pt modelId="{61245079-43C2-49B0-8AB3-9211BA28E64A}" type="sibTrans" cxnId="{4E2EFA8C-016B-40F5-8E3D-C8BAF1E92648}">
      <dgm:prSet/>
      <dgm:spPr/>
      <dgm:t>
        <a:bodyPr/>
        <a:lstStyle/>
        <a:p>
          <a:endParaRPr lang="en-US" b="1">
            <a:solidFill>
              <a:schemeClr val="tx1"/>
            </a:solidFill>
          </a:endParaRPr>
        </a:p>
      </dgm:t>
    </dgm:pt>
    <dgm:pt modelId="{87AFB863-D258-4057-BC49-20A9750B3708}">
      <dgm:prSet/>
      <dgm:spPr/>
      <dgm:t>
        <a:bodyPr/>
        <a:lstStyle/>
        <a:p>
          <a:r>
            <a:rPr lang="pl-PL" b="1">
              <a:solidFill>
                <a:schemeClr val="tx1"/>
              </a:solidFill>
            </a:rPr>
            <a:t>Umiejętność odróżniania dobra od zła</a:t>
          </a:r>
          <a:endParaRPr lang="en-US" b="1">
            <a:solidFill>
              <a:schemeClr val="tx1"/>
            </a:solidFill>
          </a:endParaRPr>
        </a:p>
      </dgm:t>
    </dgm:pt>
    <dgm:pt modelId="{92A47A37-75F4-41D2-961B-9C46EACC4715}" type="parTrans" cxnId="{FA56073F-D904-487A-ADCF-1D1377D4D41A}">
      <dgm:prSet/>
      <dgm:spPr/>
      <dgm:t>
        <a:bodyPr/>
        <a:lstStyle/>
        <a:p>
          <a:endParaRPr lang="en-US" sz="2800" b="1">
            <a:solidFill>
              <a:schemeClr val="tx1"/>
            </a:solidFill>
          </a:endParaRPr>
        </a:p>
      </dgm:t>
    </dgm:pt>
    <dgm:pt modelId="{F1B2E89B-77FB-4FF9-9A54-B2FECD956061}" type="sibTrans" cxnId="{FA56073F-D904-487A-ADCF-1D1377D4D41A}">
      <dgm:prSet/>
      <dgm:spPr/>
      <dgm:t>
        <a:bodyPr/>
        <a:lstStyle/>
        <a:p>
          <a:endParaRPr lang="en-US" b="1">
            <a:solidFill>
              <a:schemeClr val="tx1"/>
            </a:solidFill>
          </a:endParaRPr>
        </a:p>
      </dgm:t>
    </dgm:pt>
    <dgm:pt modelId="{1408AB62-8568-49B4-B5C7-09922AAFA503}" type="pres">
      <dgm:prSet presAssocID="{E8341531-EBF8-4B40-8732-0FA9C367C26D}" presName="diagram" presStyleCnt="0">
        <dgm:presLayoutVars>
          <dgm:dir/>
          <dgm:resizeHandles val="exact"/>
        </dgm:presLayoutVars>
      </dgm:prSet>
      <dgm:spPr/>
    </dgm:pt>
    <dgm:pt modelId="{AB3FA25B-99D3-447C-BE7E-A2B802CFDAD7}" type="pres">
      <dgm:prSet presAssocID="{5B638B73-7FD8-4E64-8C6B-D37EAD6BC5B4}" presName="node" presStyleLbl="node1" presStyleIdx="0" presStyleCnt="4">
        <dgm:presLayoutVars>
          <dgm:bulletEnabled val="1"/>
        </dgm:presLayoutVars>
      </dgm:prSet>
      <dgm:spPr/>
    </dgm:pt>
    <dgm:pt modelId="{7162376E-84CF-4D30-B0DC-55FA902E7D09}" type="pres">
      <dgm:prSet presAssocID="{D524FCF8-DE34-44D2-A79E-EAE24BC11229}" presName="sibTrans" presStyleCnt="0"/>
      <dgm:spPr/>
    </dgm:pt>
    <dgm:pt modelId="{0D2275A6-6ED1-455D-AED4-C5ADD1E9D793}" type="pres">
      <dgm:prSet presAssocID="{BE153FA5-7006-4854-9BBE-964030861E88}" presName="node" presStyleLbl="node1" presStyleIdx="1" presStyleCnt="4">
        <dgm:presLayoutVars>
          <dgm:bulletEnabled val="1"/>
        </dgm:presLayoutVars>
      </dgm:prSet>
      <dgm:spPr/>
    </dgm:pt>
    <dgm:pt modelId="{1DC78EC5-1D28-41D6-B757-1251889F8D88}" type="pres">
      <dgm:prSet presAssocID="{AF195968-EA30-49B6-89F2-11569F23A4D0}" presName="sibTrans" presStyleCnt="0"/>
      <dgm:spPr/>
    </dgm:pt>
    <dgm:pt modelId="{B98A99EC-4022-4201-A5B1-D360F58DADE6}" type="pres">
      <dgm:prSet presAssocID="{97C44E23-DA6B-48C6-B882-34FB304161A8}" presName="node" presStyleLbl="node1" presStyleIdx="2" presStyleCnt="4">
        <dgm:presLayoutVars>
          <dgm:bulletEnabled val="1"/>
        </dgm:presLayoutVars>
      </dgm:prSet>
      <dgm:spPr/>
    </dgm:pt>
    <dgm:pt modelId="{4954C07F-2F77-45BF-9E3F-DB5C2BFEAC4B}" type="pres">
      <dgm:prSet presAssocID="{61245079-43C2-49B0-8AB3-9211BA28E64A}" presName="sibTrans" presStyleCnt="0"/>
      <dgm:spPr/>
    </dgm:pt>
    <dgm:pt modelId="{5308B860-5662-4A84-ABB8-2653204BF741}" type="pres">
      <dgm:prSet presAssocID="{87AFB863-D258-4057-BC49-20A9750B3708}" presName="node" presStyleLbl="node1" presStyleIdx="3" presStyleCnt="4">
        <dgm:presLayoutVars>
          <dgm:bulletEnabled val="1"/>
        </dgm:presLayoutVars>
      </dgm:prSet>
      <dgm:spPr/>
    </dgm:pt>
  </dgm:ptLst>
  <dgm:cxnLst>
    <dgm:cxn modelId="{66EEAE07-99AC-488A-BE8C-6AEF6DD8D901}" type="presOf" srcId="{E8341531-EBF8-4B40-8732-0FA9C367C26D}" destId="{1408AB62-8568-49B4-B5C7-09922AAFA503}" srcOrd="0" destOrd="0" presId="urn:microsoft.com/office/officeart/2005/8/layout/default"/>
    <dgm:cxn modelId="{E2747113-88A0-4AFB-8787-EBCD660262A8}" type="presOf" srcId="{BE153FA5-7006-4854-9BBE-964030861E88}" destId="{0D2275A6-6ED1-455D-AED4-C5ADD1E9D793}" srcOrd="0" destOrd="0" presId="urn:microsoft.com/office/officeart/2005/8/layout/default"/>
    <dgm:cxn modelId="{2567F413-D762-4CEF-853D-F844264FBD84}" type="presOf" srcId="{5B638B73-7FD8-4E64-8C6B-D37EAD6BC5B4}" destId="{AB3FA25B-99D3-447C-BE7E-A2B802CFDAD7}" srcOrd="0" destOrd="0" presId="urn:microsoft.com/office/officeart/2005/8/layout/default"/>
    <dgm:cxn modelId="{B50D091F-30E6-4292-A0AF-15CA620A8D58}" srcId="{E8341531-EBF8-4B40-8732-0FA9C367C26D}" destId="{BE153FA5-7006-4854-9BBE-964030861E88}" srcOrd="1" destOrd="0" parTransId="{D1385633-AA66-44E4-8D18-23E592A7D434}" sibTransId="{AF195968-EA30-49B6-89F2-11569F23A4D0}"/>
    <dgm:cxn modelId="{FA56073F-D904-487A-ADCF-1D1377D4D41A}" srcId="{E8341531-EBF8-4B40-8732-0FA9C367C26D}" destId="{87AFB863-D258-4057-BC49-20A9750B3708}" srcOrd="3" destOrd="0" parTransId="{92A47A37-75F4-41D2-961B-9C46EACC4715}" sibTransId="{F1B2E89B-77FB-4FF9-9A54-B2FECD956061}"/>
    <dgm:cxn modelId="{758C9741-A20D-41F8-8BF9-E1E85112A118}" srcId="{E8341531-EBF8-4B40-8732-0FA9C367C26D}" destId="{5B638B73-7FD8-4E64-8C6B-D37EAD6BC5B4}" srcOrd="0" destOrd="0" parTransId="{E8296850-4145-4C62-8355-F9D0F3661E74}" sibTransId="{D524FCF8-DE34-44D2-A79E-EAE24BC11229}"/>
    <dgm:cxn modelId="{8E7E834C-9EAF-4521-BE13-8759DA50D780}" type="presOf" srcId="{87AFB863-D258-4057-BC49-20A9750B3708}" destId="{5308B860-5662-4A84-ABB8-2653204BF741}" srcOrd="0" destOrd="0" presId="urn:microsoft.com/office/officeart/2005/8/layout/default"/>
    <dgm:cxn modelId="{825E8E7F-A956-4254-B702-ADBE98AEF9F7}" type="presOf" srcId="{97C44E23-DA6B-48C6-B882-34FB304161A8}" destId="{B98A99EC-4022-4201-A5B1-D360F58DADE6}" srcOrd="0" destOrd="0" presId="urn:microsoft.com/office/officeart/2005/8/layout/default"/>
    <dgm:cxn modelId="{4E2EFA8C-016B-40F5-8E3D-C8BAF1E92648}" srcId="{E8341531-EBF8-4B40-8732-0FA9C367C26D}" destId="{97C44E23-DA6B-48C6-B882-34FB304161A8}" srcOrd="2" destOrd="0" parTransId="{9E4E2535-0030-4997-B684-2EE66330BFE5}" sibTransId="{61245079-43C2-49B0-8AB3-9211BA28E64A}"/>
    <dgm:cxn modelId="{87B6EBFE-5082-4FDB-AFD5-2672C3B43419}" type="presParOf" srcId="{1408AB62-8568-49B4-B5C7-09922AAFA503}" destId="{AB3FA25B-99D3-447C-BE7E-A2B802CFDAD7}" srcOrd="0" destOrd="0" presId="urn:microsoft.com/office/officeart/2005/8/layout/default"/>
    <dgm:cxn modelId="{E7DE5ED9-8F1F-4FF4-9008-BDE632326729}" type="presParOf" srcId="{1408AB62-8568-49B4-B5C7-09922AAFA503}" destId="{7162376E-84CF-4D30-B0DC-55FA902E7D09}" srcOrd="1" destOrd="0" presId="urn:microsoft.com/office/officeart/2005/8/layout/default"/>
    <dgm:cxn modelId="{80C99379-D338-46BA-A450-361C5B63A698}" type="presParOf" srcId="{1408AB62-8568-49B4-B5C7-09922AAFA503}" destId="{0D2275A6-6ED1-455D-AED4-C5ADD1E9D793}" srcOrd="2" destOrd="0" presId="urn:microsoft.com/office/officeart/2005/8/layout/default"/>
    <dgm:cxn modelId="{D3FD5D0D-7959-4979-A4A9-51C9F535F3CD}" type="presParOf" srcId="{1408AB62-8568-49B4-B5C7-09922AAFA503}" destId="{1DC78EC5-1D28-41D6-B757-1251889F8D88}" srcOrd="3" destOrd="0" presId="urn:microsoft.com/office/officeart/2005/8/layout/default"/>
    <dgm:cxn modelId="{F2C557A5-5720-4304-A1D6-361747F3C1E6}" type="presParOf" srcId="{1408AB62-8568-49B4-B5C7-09922AAFA503}" destId="{B98A99EC-4022-4201-A5B1-D360F58DADE6}" srcOrd="4" destOrd="0" presId="urn:microsoft.com/office/officeart/2005/8/layout/default"/>
    <dgm:cxn modelId="{BC55230B-E687-4281-B75E-29ACE19E8B28}" type="presParOf" srcId="{1408AB62-8568-49B4-B5C7-09922AAFA503}" destId="{4954C07F-2F77-45BF-9E3F-DB5C2BFEAC4B}" srcOrd="5" destOrd="0" presId="urn:microsoft.com/office/officeart/2005/8/layout/default"/>
    <dgm:cxn modelId="{C9B1195C-1D4D-42AF-9CA7-DDCE6DD0D58C}" type="presParOf" srcId="{1408AB62-8568-49B4-B5C7-09922AAFA503}" destId="{5308B860-5662-4A84-ABB8-2653204BF741}"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94BAE9-7D5C-469F-869A-F3D1D48E1214}" type="doc">
      <dgm:prSet loTypeId="urn:microsoft.com/office/officeart/2005/8/layout/default" loCatId="list" qsTypeId="urn:microsoft.com/office/officeart/2005/8/quickstyle/simple5" qsCatId="simple" csTypeId="urn:microsoft.com/office/officeart/2005/8/colors/accent1_2" csCatId="accent1"/>
      <dgm:spPr/>
      <dgm:t>
        <a:bodyPr/>
        <a:lstStyle/>
        <a:p>
          <a:endParaRPr lang="en-US"/>
        </a:p>
      </dgm:t>
    </dgm:pt>
    <dgm:pt modelId="{921D53C4-8ED9-49A3-8B6A-9392588D1638}">
      <dgm:prSet/>
      <dgm:spPr/>
      <dgm:t>
        <a:bodyPr/>
        <a:lstStyle/>
        <a:p>
          <a:r>
            <a:rPr lang="pl-PL" b="1"/>
            <a:t>Sumienność</a:t>
          </a:r>
          <a:endParaRPr lang="en-US" b="1"/>
        </a:p>
      </dgm:t>
    </dgm:pt>
    <dgm:pt modelId="{99313DD5-EE2F-4CBD-9EFC-F7C5FAB4CBC3}" type="parTrans" cxnId="{17F4410C-A27B-41CB-BB14-A86719B031B3}">
      <dgm:prSet/>
      <dgm:spPr/>
      <dgm:t>
        <a:bodyPr/>
        <a:lstStyle/>
        <a:p>
          <a:endParaRPr lang="en-US" b="1"/>
        </a:p>
      </dgm:t>
    </dgm:pt>
    <dgm:pt modelId="{D8DEC728-139F-46B3-B81B-BCA36305150A}" type="sibTrans" cxnId="{17F4410C-A27B-41CB-BB14-A86719B031B3}">
      <dgm:prSet/>
      <dgm:spPr/>
      <dgm:t>
        <a:bodyPr/>
        <a:lstStyle/>
        <a:p>
          <a:endParaRPr lang="en-US" b="1"/>
        </a:p>
      </dgm:t>
    </dgm:pt>
    <dgm:pt modelId="{F2ACE42E-6DB2-4E75-88EA-AC9D0C6B6FF7}">
      <dgm:prSet/>
      <dgm:spPr/>
      <dgm:t>
        <a:bodyPr/>
        <a:lstStyle/>
        <a:p>
          <a:r>
            <a:rPr lang="pl-PL" b="1"/>
            <a:t>Rzetelność</a:t>
          </a:r>
          <a:endParaRPr lang="en-US" b="1"/>
        </a:p>
      </dgm:t>
    </dgm:pt>
    <dgm:pt modelId="{7645C889-54BB-4162-8673-E7DAF7C542EF}" type="parTrans" cxnId="{D8714260-A474-401E-B29A-928DDDCDCE71}">
      <dgm:prSet/>
      <dgm:spPr/>
      <dgm:t>
        <a:bodyPr/>
        <a:lstStyle/>
        <a:p>
          <a:endParaRPr lang="en-US" b="1"/>
        </a:p>
      </dgm:t>
    </dgm:pt>
    <dgm:pt modelId="{74DB5A5A-3BAC-415E-BFFE-0A1E142BF12A}" type="sibTrans" cxnId="{D8714260-A474-401E-B29A-928DDDCDCE71}">
      <dgm:prSet/>
      <dgm:spPr/>
      <dgm:t>
        <a:bodyPr/>
        <a:lstStyle/>
        <a:p>
          <a:endParaRPr lang="en-US" b="1"/>
        </a:p>
      </dgm:t>
    </dgm:pt>
    <dgm:pt modelId="{2B726A3F-E098-43D7-84F4-A1152B6E77DC}">
      <dgm:prSet/>
      <dgm:spPr/>
      <dgm:t>
        <a:bodyPr/>
        <a:lstStyle/>
        <a:p>
          <a:r>
            <a:rPr lang="pl-PL" b="1"/>
            <a:t>Należyta staranność</a:t>
          </a:r>
          <a:endParaRPr lang="en-US" b="1"/>
        </a:p>
      </dgm:t>
    </dgm:pt>
    <dgm:pt modelId="{B3E36182-9943-442F-965A-249FF1AF4110}" type="parTrans" cxnId="{2624E413-1472-4777-B4D5-31EF086F1CD0}">
      <dgm:prSet/>
      <dgm:spPr/>
      <dgm:t>
        <a:bodyPr/>
        <a:lstStyle/>
        <a:p>
          <a:endParaRPr lang="en-US" b="1"/>
        </a:p>
      </dgm:t>
    </dgm:pt>
    <dgm:pt modelId="{25A86EF8-1DBD-4092-834C-E664439FD0BE}" type="sibTrans" cxnId="{2624E413-1472-4777-B4D5-31EF086F1CD0}">
      <dgm:prSet/>
      <dgm:spPr/>
      <dgm:t>
        <a:bodyPr/>
        <a:lstStyle/>
        <a:p>
          <a:endParaRPr lang="en-US" b="1"/>
        </a:p>
      </dgm:t>
    </dgm:pt>
    <dgm:pt modelId="{1B490CEE-5A8D-409D-937D-6A96F7F9DC90}">
      <dgm:prSet/>
      <dgm:spPr/>
      <dgm:t>
        <a:bodyPr/>
        <a:lstStyle/>
        <a:p>
          <a:r>
            <a:rPr lang="pl-PL" b="1"/>
            <a:t>Osobiste zaangażowanie</a:t>
          </a:r>
          <a:endParaRPr lang="en-US" b="1"/>
        </a:p>
      </dgm:t>
    </dgm:pt>
    <dgm:pt modelId="{83F8AA6C-AC8D-42AA-AC16-AADD56A2E2EC}" type="parTrans" cxnId="{A6A0AAB7-57F7-4A32-9927-AE6FA46172D9}">
      <dgm:prSet/>
      <dgm:spPr/>
      <dgm:t>
        <a:bodyPr/>
        <a:lstStyle/>
        <a:p>
          <a:endParaRPr lang="en-US" b="1"/>
        </a:p>
      </dgm:t>
    </dgm:pt>
    <dgm:pt modelId="{CF0AA813-F85E-42B2-B2C6-56B0F55E519C}" type="sibTrans" cxnId="{A6A0AAB7-57F7-4A32-9927-AE6FA46172D9}">
      <dgm:prSet/>
      <dgm:spPr/>
      <dgm:t>
        <a:bodyPr/>
        <a:lstStyle/>
        <a:p>
          <a:endParaRPr lang="en-US" b="1"/>
        </a:p>
      </dgm:t>
    </dgm:pt>
    <dgm:pt modelId="{916C7201-B902-4FD2-8353-5288F80B775C}">
      <dgm:prSet/>
      <dgm:spPr/>
      <dgm:t>
        <a:bodyPr/>
        <a:lstStyle/>
        <a:p>
          <a:r>
            <a:rPr lang="pl-PL" b="1"/>
            <a:t>Profesjonalizm </a:t>
          </a:r>
          <a:endParaRPr lang="en-US" b="1"/>
        </a:p>
      </dgm:t>
    </dgm:pt>
    <dgm:pt modelId="{49B8BAFD-1653-4A1C-9365-8614FEAF9247}" type="parTrans" cxnId="{1DE6C0A1-3B0B-461A-AA24-C53C8F9291E6}">
      <dgm:prSet/>
      <dgm:spPr/>
      <dgm:t>
        <a:bodyPr/>
        <a:lstStyle/>
        <a:p>
          <a:endParaRPr lang="en-US" b="1"/>
        </a:p>
      </dgm:t>
    </dgm:pt>
    <dgm:pt modelId="{D2612CE9-4E24-49FE-AA9C-3C214A1D5A21}" type="sibTrans" cxnId="{1DE6C0A1-3B0B-461A-AA24-C53C8F9291E6}">
      <dgm:prSet/>
      <dgm:spPr/>
      <dgm:t>
        <a:bodyPr/>
        <a:lstStyle/>
        <a:p>
          <a:endParaRPr lang="en-US" b="1"/>
        </a:p>
      </dgm:t>
    </dgm:pt>
    <dgm:pt modelId="{99ED3070-ED94-4C84-8D72-C987D18CCCC4}" type="pres">
      <dgm:prSet presAssocID="{BB94BAE9-7D5C-469F-869A-F3D1D48E1214}" presName="diagram" presStyleCnt="0">
        <dgm:presLayoutVars>
          <dgm:dir/>
          <dgm:resizeHandles val="exact"/>
        </dgm:presLayoutVars>
      </dgm:prSet>
      <dgm:spPr/>
    </dgm:pt>
    <dgm:pt modelId="{58D7FE5E-76AF-46E7-93B0-C9478B8B637E}" type="pres">
      <dgm:prSet presAssocID="{921D53C4-8ED9-49A3-8B6A-9392588D1638}" presName="node" presStyleLbl="node1" presStyleIdx="0" presStyleCnt="5">
        <dgm:presLayoutVars>
          <dgm:bulletEnabled val="1"/>
        </dgm:presLayoutVars>
      </dgm:prSet>
      <dgm:spPr/>
    </dgm:pt>
    <dgm:pt modelId="{60DE85BF-EFF4-4B17-BE40-0F243756B6DA}" type="pres">
      <dgm:prSet presAssocID="{D8DEC728-139F-46B3-B81B-BCA36305150A}" presName="sibTrans" presStyleCnt="0"/>
      <dgm:spPr/>
    </dgm:pt>
    <dgm:pt modelId="{4F688C12-D58C-43D4-B2D2-71248AFFEC65}" type="pres">
      <dgm:prSet presAssocID="{F2ACE42E-6DB2-4E75-88EA-AC9D0C6B6FF7}" presName="node" presStyleLbl="node1" presStyleIdx="1" presStyleCnt="5">
        <dgm:presLayoutVars>
          <dgm:bulletEnabled val="1"/>
        </dgm:presLayoutVars>
      </dgm:prSet>
      <dgm:spPr/>
    </dgm:pt>
    <dgm:pt modelId="{5547F4C5-0175-4386-8505-2BA773D40171}" type="pres">
      <dgm:prSet presAssocID="{74DB5A5A-3BAC-415E-BFFE-0A1E142BF12A}" presName="sibTrans" presStyleCnt="0"/>
      <dgm:spPr/>
    </dgm:pt>
    <dgm:pt modelId="{FA1952A6-A124-441A-A358-E516DEFB0D91}" type="pres">
      <dgm:prSet presAssocID="{2B726A3F-E098-43D7-84F4-A1152B6E77DC}" presName="node" presStyleLbl="node1" presStyleIdx="2" presStyleCnt="5">
        <dgm:presLayoutVars>
          <dgm:bulletEnabled val="1"/>
        </dgm:presLayoutVars>
      </dgm:prSet>
      <dgm:spPr/>
    </dgm:pt>
    <dgm:pt modelId="{1FB8FCD6-6C05-4FF8-B780-DD7095BB6DAA}" type="pres">
      <dgm:prSet presAssocID="{25A86EF8-1DBD-4092-834C-E664439FD0BE}" presName="sibTrans" presStyleCnt="0"/>
      <dgm:spPr/>
    </dgm:pt>
    <dgm:pt modelId="{9AC67F97-C71A-4CD4-BEE9-AB2D32B024BE}" type="pres">
      <dgm:prSet presAssocID="{1B490CEE-5A8D-409D-937D-6A96F7F9DC90}" presName="node" presStyleLbl="node1" presStyleIdx="3" presStyleCnt="5">
        <dgm:presLayoutVars>
          <dgm:bulletEnabled val="1"/>
        </dgm:presLayoutVars>
      </dgm:prSet>
      <dgm:spPr/>
    </dgm:pt>
    <dgm:pt modelId="{63F0DAEE-4BCE-4A90-A244-3D322D08E5F9}" type="pres">
      <dgm:prSet presAssocID="{CF0AA813-F85E-42B2-B2C6-56B0F55E519C}" presName="sibTrans" presStyleCnt="0"/>
      <dgm:spPr/>
    </dgm:pt>
    <dgm:pt modelId="{44385621-299C-48CD-9747-D3FFB740DAB6}" type="pres">
      <dgm:prSet presAssocID="{916C7201-B902-4FD2-8353-5288F80B775C}" presName="node" presStyleLbl="node1" presStyleIdx="4" presStyleCnt="5">
        <dgm:presLayoutVars>
          <dgm:bulletEnabled val="1"/>
        </dgm:presLayoutVars>
      </dgm:prSet>
      <dgm:spPr/>
    </dgm:pt>
  </dgm:ptLst>
  <dgm:cxnLst>
    <dgm:cxn modelId="{17F4410C-A27B-41CB-BB14-A86719B031B3}" srcId="{BB94BAE9-7D5C-469F-869A-F3D1D48E1214}" destId="{921D53C4-8ED9-49A3-8B6A-9392588D1638}" srcOrd="0" destOrd="0" parTransId="{99313DD5-EE2F-4CBD-9EFC-F7C5FAB4CBC3}" sibTransId="{D8DEC728-139F-46B3-B81B-BCA36305150A}"/>
    <dgm:cxn modelId="{2624E413-1472-4777-B4D5-31EF086F1CD0}" srcId="{BB94BAE9-7D5C-469F-869A-F3D1D48E1214}" destId="{2B726A3F-E098-43D7-84F4-A1152B6E77DC}" srcOrd="2" destOrd="0" parTransId="{B3E36182-9943-442F-965A-249FF1AF4110}" sibTransId="{25A86EF8-1DBD-4092-834C-E664439FD0BE}"/>
    <dgm:cxn modelId="{D8714260-A474-401E-B29A-928DDDCDCE71}" srcId="{BB94BAE9-7D5C-469F-869A-F3D1D48E1214}" destId="{F2ACE42E-6DB2-4E75-88EA-AC9D0C6B6FF7}" srcOrd="1" destOrd="0" parTransId="{7645C889-54BB-4162-8673-E7DAF7C542EF}" sibTransId="{74DB5A5A-3BAC-415E-BFFE-0A1E142BF12A}"/>
    <dgm:cxn modelId="{F457EC65-DEA4-4EE8-8486-8B22F2AE276B}" type="presOf" srcId="{1B490CEE-5A8D-409D-937D-6A96F7F9DC90}" destId="{9AC67F97-C71A-4CD4-BEE9-AB2D32B024BE}" srcOrd="0" destOrd="0" presId="urn:microsoft.com/office/officeart/2005/8/layout/default"/>
    <dgm:cxn modelId="{A016884B-02FF-41B4-837D-14F023CE2FF1}" type="presOf" srcId="{916C7201-B902-4FD2-8353-5288F80B775C}" destId="{44385621-299C-48CD-9747-D3FFB740DAB6}" srcOrd="0" destOrd="0" presId="urn:microsoft.com/office/officeart/2005/8/layout/default"/>
    <dgm:cxn modelId="{27136854-F562-4BAD-9941-077343F96278}" type="presOf" srcId="{BB94BAE9-7D5C-469F-869A-F3D1D48E1214}" destId="{99ED3070-ED94-4C84-8D72-C987D18CCCC4}" srcOrd="0" destOrd="0" presId="urn:microsoft.com/office/officeart/2005/8/layout/default"/>
    <dgm:cxn modelId="{1DE6C0A1-3B0B-461A-AA24-C53C8F9291E6}" srcId="{BB94BAE9-7D5C-469F-869A-F3D1D48E1214}" destId="{916C7201-B902-4FD2-8353-5288F80B775C}" srcOrd="4" destOrd="0" parTransId="{49B8BAFD-1653-4A1C-9365-8614FEAF9247}" sibTransId="{D2612CE9-4E24-49FE-AA9C-3C214A1D5A21}"/>
    <dgm:cxn modelId="{A6A0AAB7-57F7-4A32-9927-AE6FA46172D9}" srcId="{BB94BAE9-7D5C-469F-869A-F3D1D48E1214}" destId="{1B490CEE-5A8D-409D-937D-6A96F7F9DC90}" srcOrd="3" destOrd="0" parTransId="{83F8AA6C-AC8D-42AA-AC16-AADD56A2E2EC}" sibTransId="{CF0AA813-F85E-42B2-B2C6-56B0F55E519C}"/>
    <dgm:cxn modelId="{D11D46C5-76DE-459D-9572-5A13110199E6}" type="presOf" srcId="{2B726A3F-E098-43D7-84F4-A1152B6E77DC}" destId="{FA1952A6-A124-441A-A358-E516DEFB0D91}" srcOrd="0" destOrd="0" presId="urn:microsoft.com/office/officeart/2005/8/layout/default"/>
    <dgm:cxn modelId="{B57D2FD2-F0A3-4FCC-B473-D17BFEC0AE67}" type="presOf" srcId="{921D53C4-8ED9-49A3-8B6A-9392588D1638}" destId="{58D7FE5E-76AF-46E7-93B0-C9478B8B637E}" srcOrd="0" destOrd="0" presId="urn:microsoft.com/office/officeart/2005/8/layout/default"/>
    <dgm:cxn modelId="{20D8EDEC-7478-4619-BFEE-B607344848C8}" type="presOf" srcId="{F2ACE42E-6DB2-4E75-88EA-AC9D0C6B6FF7}" destId="{4F688C12-D58C-43D4-B2D2-71248AFFEC65}" srcOrd="0" destOrd="0" presId="urn:microsoft.com/office/officeart/2005/8/layout/default"/>
    <dgm:cxn modelId="{E2A7E875-372D-477F-880B-CFFA2F2FE94F}" type="presParOf" srcId="{99ED3070-ED94-4C84-8D72-C987D18CCCC4}" destId="{58D7FE5E-76AF-46E7-93B0-C9478B8B637E}" srcOrd="0" destOrd="0" presId="urn:microsoft.com/office/officeart/2005/8/layout/default"/>
    <dgm:cxn modelId="{72CE7C3D-097D-41F7-8E37-C9D79EB9862E}" type="presParOf" srcId="{99ED3070-ED94-4C84-8D72-C987D18CCCC4}" destId="{60DE85BF-EFF4-4B17-BE40-0F243756B6DA}" srcOrd="1" destOrd="0" presId="urn:microsoft.com/office/officeart/2005/8/layout/default"/>
    <dgm:cxn modelId="{DAA7F299-B5AC-4B5E-8853-21A29CBDAF01}" type="presParOf" srcId="{99ED3070-ED94-4C84-8D72-C987D18CCCC4}" destId="{4F688C12-D58C-43D4-B2D2-71248AFFEC65}" srcOrd="2" destOrd="0" presId="urn:microsoft.com/office/officeart/2005/8/layout/default"/>
    <dgm:cxn modelId="{B7980D45-2109-4462-929F-D9AC558A4DDB}" type="presParOf" srcId="{99ED3070-ED94-4C84-8D72-C987D18CCCC4}" destId="{5547F4C5-0175-4386-8505-2BA773D40171}" srcOrd="3" destOrd="0" presId="urn:microsoft.com/office/officeart/2005/8/layout/default"/>
    <dgm:cxn modelId="{49E3CDBE-82AA-4DED-B88C-2E409A3C0385}" type="presParOf" srcId="{99ED3070-ED94-4C84-8D72-C987D18CCCC4}" destId="{FA1952A6-A124-441A-A358-E516DEFB0D91}" srcOrd="4" destOrd="0" presId="urn:microsoft.com/office/officeart/2005/8/layout/default"/>
    <dgm:cxn modelId="{B6EB72AC-BC7F-45D0-8752-DB58618298FE}" type="presParOf" srcId="{99ED3070-ED94-4C84-8D72-C987D18CCCC4}" destId="{1FB8FCD6-6C05-4FF8-B780-DD7095BB6DAA}" srcOrd="5" destOrd="0" presId="urn:microsoft.com/office/officeart/2005/8/layout/default"/>
    <dgm:cxn modelId="{92C7085C-5CE6-48F9-A1AE-CF21B4B43D7F}" type="presParOf" srcId="{99ED3070-ED94-4C84-8D72-C987D18CCCC4}" destId="{9AC67F97-C71A-4CD4-BEE9-AB2D32B024BE}" srcOrd="6" destOrd="0" presId="urn:microsoft.com/office/officeart/2005/8/layout/default"/>
    <dgm:cxn modelId="{159DC60E-0826-4096-BAA1-1FD66F4C0036}" type="presParOf" srcId="{99ED3070-ED94-4C84-8D72-C987D18CCCC4}" destId="{63F0DAEE-4BCE-4A90-A244-3D322D08E5F9}" srcOrd="7" destOrd="0" presId="urn:microsoft.com/office/officeart/2005/8/layout/default"/>
    <dgm:cxn modelId="{6143531C-A13E-4247-AFBF-21B019297537}" type="presParOf" srcId="{99ED3070-ED94-4C84-8D72-C987D18CCCC4}" destId="{44385621-299C-48CD-9747-D3FFB740DAB6}"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C68CE06-5816-4827-B7D4-0ACE083DC2D3}" type="doc">
      <dgm:prSet loTypeId="urn:microsoft.com/office/officeart/2005/8/layout/hierarchy1" loCatId="hierarchy" qsTypeId="urn:microsoft.com/office/officeart/2005/8/quickstyle/simple2" qsCatId="simple" csTypeId="urn:microsoft.com/office/officeart/2005/8/colors/accent2_2" csCatId="accent2"/>
      <dgm:spPr/>
      <dgm:t>
        <a:bodyPr/>
        <a:lstStyle/>
        <a:p>
          <a:endParaRPr lang="en-US"/>
        </a:p>
      </dgm:t>
    </dgm:pt>
    <dgm:pt modelId="{114A5B67-CB14-49D5-B904-40A32614C107}">
      <dgm:prSet/>
      <dgm:spPr/>
      <dgm:t>
        <a:bodyPr/>
        <a:lstStyle/>
        <a:p>
          <a:r>
            <a:rPr lang="pl-PL"/>
            <a:t>Etyka publiczna to wspólne wartości i normy wyznawane i stosowane w usługach publicznych.</a:t>
          </a:r>
          <a:endParaRPr lang="en-US"/>
        </a:p>
      </dgm:t>
    </dgm:pt>
    <dgm:pt modelId="{021499C1-9A12-4355-B5EB-00AC5B03ABA8}" type="parTrans" cxnId="{11F6F9EE-20BE-47AF-AF37-20C8A009800E}">
      <dgm:prSet/>
      <dgm:spPr/>
      <dgm:t>
        <a:bodyPr/>
        <a:lstStyle/>
        <a:p>
          <a:endParaRPr lang="en-US"/>
        </a:p>
      </dgm:t>
    </dgm:pt>
    <dgm:pt modelId="{8140E4AD-B612-42AC-B190-F662F552EA3F}" type="sibTrans" cxnId="{11F6F9EE-20BE-47AF-AF37-20C8A009800E}">
      <dgm:prSet/>
      <dgm:spPr/>
      <dgm:t>
        <a:bodyPr/>
        <a:lstStyle/>
        <a:p>
          <a:endParaRPr lang="en-US"/>
        </a:p>
      </dgm:t>
    </dgm:pt>
    <dgm:pt modelId="{19E689E1-1AEC-4EAF-BDB9-3CC7C404E35C}">
      <dgm:prSet/>
      <dgm:spPr/>
      <dgm:t>
        <a:bodyPr/>
        <a:lstStyle/>
        <a:p>
          <a:r>
            <a:rPr lang="pl-PL"/>
            <a:t>Etyka prywatna dotyczy sfery indywidualnego funkcjonowania człowieka. </a:t>
          </a:r>
          <a:endParaRPr lang="en-US"/>
        </a:p>
      </dgm:t>
    </dgm:pt>
    <dgm:pt modelId="{4DAE34E7-5613-4103-B1F6-4F1C10DBBF2F}" type="parTrans" cxnId="{0959E28A-67B2-4907-99D4-8F6CBC459F3C}">
      <dgm:prSet/>
      <dgm:spPr/>
      <dgm:t>
        <a:bodyPr/>
        <a:lstStyle/>
        <a:p>
          <a:endParaRPr lang="en-US"/>
        </a:p>
      </dgm:t>
    </dgm:pt>
    <dgm:pt modelId="{08DA7BB0-75FB-4FE0-BC0B-4CE0AE566FA2}" type="sibTrans" cxnId="{0959E28A-67B2-4907-99D4-8F6CBC459F3C}">
      <dgm:prSet/>
      <dgm:spPr/>
      <dgm:t>
        <a:bodyPr/>
        <a:lstStyle/>
        <a:p>
          <a:endParaRPr lang="en-US"/>
        </a:p>
      </dgm:t>
    </dgm:pt>
    <dgm:pt modelId="{3460D5AD-05BE-44EF-8727-8C850387AB9D}" type="pres">
      <dgm:prSet presAssocID="{9C68CE06-5816-4827-B7D4-0ACE083DC2D3}" presName="hierChild1" presStyleCnt="0">
        <dgm:presLayoutVars>
          <dgm:chPref val="1"/>
          <dgm:dir/>
          <dgm:animOne val="branch"/>
          <dgm:animLvl val="lvl"/>
          <dgm:resizeHandles/>
        </dgm:presLayoutVars>
      </dgm:prSet>
      <dgm:spPr/>
    </dgm:pt>
    <dgm:pt modelId="{2C2FCA0A-3B5D-409C-A80A-6C3544EB0CC4}" type="pres">
      <dgm:prSet presAssocID="{114A5B67-CB14-49D5-B904-40A32614C107}" presName="hierRoot1" presStyleCnt="0"/>
      <dgm:spPr/>
    </dgm:pt>
    <dgm:pt modelId="{F19671D5-1767-43E6-B6A8-BBB70EEE8853}" type="pres">
      <dgm:prSet presAssocID="{114A5B67-CB14-49D5-B904-40A32614C107}" presName="composite" presStyleCnt="0"/>
      <dgm:spPr/>
    </dgm:pt>
    <dgm:pt modelId="{B657D531-2375-4762-BADC-004AD408A0BB}" type="pres">
      <dgm:prSet presAssocID="{114A5B67-CB14-49D5-B904-40A32614C107}" presName="background" presStyleLbl="node0" presStyleIdx="0" presStyleCnt="2"/>
      <dgm:spPr/>
    </dgm:pt>
    <dgm:pt modelId="{F5CE4E10-7D56-4C46-BE10-95B4365B5159}" type="pres">
      <dgm:prSet presAssocID="{114A5B67-CB14-49D5-B904-40A32614C107}" presName="text" presStyleLbl="fgAcc0" presStyleIdx="0" presStyleCnt="2">
        <dgm:presLayoutVars>
          <dgm:chPref val="3"/>
        </dgm:presLayoutVars>
      </dgm:prSet>
      <dgm:spPr/>
    </dgm:pt>
    <dgm:pt modelId="{772A16E0-6D1C-4F9D-8C5D-04EBDE45E0DE}" type="pres">
      <dgm:prSet presAssocID="{114A5B67-CB14-49D5-B904-40A32614C107}" presName="hierChild2" presStyleCnt="0"/>
      <dgm:spPr/>
    </dgm:pt>
    <dgm:pt modelId="{EE6F846E-5D62-43C1-B405-E2F860DD83C1}" type="pres">
      <dgm:prSet presAssocID="{19E689E1-1AEC-4EAF-BDB9-3CC7C404E35C}" presName="hierRoot1" presStyleCnt="0"/>
      <dgm:spPr/>
    </dgm:pt>
    <dgm:pt modelId="{5A5AE2D1-DA74-42CE-B482-DC129DA3DD47}" type="pres">
      <dgm:prSet presAssocID="{19E689E1-1AEC-4EAF-BDB9-3CC7C404E35C}" presName="composite" presStyleCnt="0"/>
      <dgm:spPr/>
    </dgm:pt>
    <dgm:pt modelId="{389BE1C7-CF2F-436C-809A-47F884DD926D}" type="pres">
      <dgm:prSet presAssocID="{19E689E1-1AEC-4EAF-BDB9-3CC7C404E35C}" presName="background" presStyleLbl="node0" presStyleIdx="1" presStyleCnt="2"/>
      <dgm:spPr/>
    </dgm:pt>
    <dgm:pt modelId="{76DDC199-9CA6-4A2B-8D83-DE0A87CB17B6}" type="pres">
      <dgm:prSet presAssocID="{19E689E1-1AEC-4EAF-BDB9-3CC7C404E35C}" presName="text" presStyleLbl="fgAcc0" presStyleIdx="1" presStyleCnt="2">
        <dgm:presLayoutVars>
          <dgm:chPref val="3"/>
        </dgm:presLayoutVars>
      </dgm:prSet>
      <dgm:spPr/>
    </dgm:pt>
    <dgm:pt modelId="{6DC50613-F4D0-4F48-B3E7-EC312CE5A80E}" type="pres">
      <dgm:prSet presAssocID="{19E689E1-1AEC-4EAF-BDB9-3CC7C404E35C}" presName="hierChild2" presStyleCnt="0"/>
      <dgm:spPr/>
    </dgm:pt>
  </dgm:ptLst>
  <dgm:cxnLst>
    <dgm:cxn modelId="{D59D4B13-E777-4D24-944D-6961FCECF8B7}" type="presOf" srcId="{114A5B67-CB14-49D5-B904-40A32614C107}" destId="{F5CE4E10-7D56-4C46-BE10-95B4365B5159}" srcOrd="0" destOrd="0" presId="urn:microsoft.com/office/officeart/2005/8/layout/hierarchy1"/>
    <dgm:cxn modelId="{7BC28A89-B220-4630-A5D9-FE5BBB48CCD2}" type="presOf" srcId="{19E689E1-1AEC-4EAF-BDB9-3CC7C404E35C}" destId="{76DDC199-9CA6-4A2B-8D83-DE0A87CB17B6}" srcOrd="0" destOrd="0" presId="urn:microsoft.com/office/officeart/2005/8/layout/hierarchy1"/>
    <dgm:cxn modelId="{0959E28A-67B2-4907-99D4-8F6CBC459F3C}" srcId="{9C68CE06-5816-4827-B7D4-0ACE083DC2D3}" destId="{19E689E1-1AEC-4EAF-BDB9-3CC7C404E35C}" srcOrd="1" destOrd="0" parTransId="{4DAE34E7-5613-4103-B1F6-4F1C10DBBF2F}" sibTransId="{08DA7BB0-75FB-4FE0-BC0B-4CE0AE566FA2}"/>
    <dgm:cxn modelId="{2CC4C2C0-3DF0-4B87-BBAD-48EC9C64738F}" type="presOf" srcId="{9C68CE06-5816-4827-B7D4-0ACE083DC2D3}" destId="{3460D5AD-05BE-44EF-8727-8C850387AB9D}" srcOrd="0" destOrd="0" presId="urn:microsoft.com/office/officeart/2005/8/layout/hierarchy1"/>
    <dgm:cxn modelId="{11F6F9EE-20BE-47AF-AF37-20C8A009800E}" srcId="{9C68CE06-5816-4827-B7D4-0ACE083DC2D3}" destId="{114A5B67-CB14-49D5-B904-40A32614C107}" srcOrd="0" destOrd="0" parTransId="{021499C1-9A12-4355-B5EB-00AC5B03ABA8}" sibTransId="{8140E4AD-B612-42AC-B190-F662F552EA3F}"/>
    <dgm:cxn modelId="{F1188AAD-2D7F-4FE8-81C0-EBCF052BF68E}" type="presParOf" srcId="{3460D5AD-05BE-44EF-8727-8C850387AB9D}" destId="{2C2FCA0A-3B5D-409C-A80A-6C3544EB0CC4}" srcOrd="0" destOrd="0" presId="urn:microsoft.com/office/officeart/2005/8/layout/hierarchy1"/>
    <dgm:cxn modelId="{4B97715F-2841-4D64-B8A3-98874DC27929}" type="presParOf" srcId="{2C2FCA0A-3B5D-409C-A80A-6C3544EB0CC4}" destId="{F19671D5-1767-43E6-B6A8-BBB70EEE8853}" srcOrd="0" destOrd="0" presId="urn:microsoft.com/office/officeart/2005/8/layout/hierarchy1"/>
    <dgm:cxn modelId="{63BE20AC-4930-4385-9F92-81A2A8BB56E5}" type="presParOf" srcId="{F19671D5-1767-43E6-B6A8-BBB70EEE8853}" destId="{B657D531-2375-4762-BADC-004AD408A0BB}" srcOrd="0" destOrd="0" presId="urn:microsoft.com/office/officeart/2005/8/layout/hierarchy1"/>
    <dgm:cxn modelId="{62C76916-FDD1-4DA0-9A7E-FB460A3EA290}" type="presParOf" srcId="{F19671D5-1767-43E6-B6A8-BBB70EEE8853}" destId="{F5CE4E10-7D56-4C46-BE10-95B4365B5159}" srcOrd="1" destOrd="0" presId="urn:microsoft.com/office/officeart/2005/8/layout/hierarchy1"/>
    <dgm:cxn modelId="{AE9CA8B0-7B8D-4655-972A-01F7F936D8B6}" type="presParOf" srcId="{2C2FCA0A-3B5D-409C-A80A-6C3544EB0CC4}" destId="{772A16E0-6D1C-4F9D-8C5D-04EBDE45E0DE}" srcOrd="1" destOrd="0" presId="urn:microsoft.com/office/officeart/2005/8/layout/hierarchy1"/>
    <dgm:cxn modelId="{034A3D59-7B2B-409F-A3A1-10B70264F4C2}" type="presParOf" srcId="{3460D5AD-05BE-44EF-8727-8C850387AB9D}" destId="{EE6F846E-5D62-43C1-B405-E2F860DD83C1}" srcOrd="1" destOrd="0" presId="urn:microsoft.com/office/officeart/2005/8/layout/hierarchy1"/>
    <dgm:cxn modelId="{9DA8F50E-BFFF-4BA0-A88F-61DCC80A4AB1}" type="presParOf" srcId="{EE6F846E-5D62-43C1-B405-E2F860DD83C1}" destId="{5A5AE2D1-DA74-42CE-B482-DC129DA3DD47}" srcOrd="0" destOrd="0" presId="urn:microsoft.com/office/officeart/2005/8/layout/hierarchy1"/>
    <dgm:cxn modelId="{EFB40B20-347A-419B-AEA3-376EEC78637D}" type="presParOf" srcId="{5A5AE2D1-DA74-42CE-B482-DC129DA3DD47}" destId="{389BE1C7-CF2F-436C-809A-47F884DD926D}" srcOrd="0" destOrd="0" presId="urn:microsoft.com/office/officeart/2005/8/layout/hierarchy1"/>
    <dgm:cxn modelId="{6F382B66-D271-44DB-989C-25B2F13F7718}" type="presParOf" srcId="{5A5AE2D1-DA74-42CE-B482-DC129DA3DD47}" destId="{76DDC199-9CA6-4A2B-8D83-DE0A87CB17B6}" srcOrd="1" destOrd="0" presId="urn:microsoft.com/office/officeart/2005/8/layout/hierarchy1"/>
    <dgm:cxn modelId="{9940A809-276B-4DFF-B7CC-6CC13B6ABEB9}" type="presParOf" srcId="{EE6F846E-5D62-43C1-B405-E2F860DD83C1}" destId="{6DC50613-F4D0-4F48-B3E7-EC312CE5A80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E3E03D-EDFE-4EEB-AC79-14969E16D8F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E282430-BA9D-4E0E-A41D-C099E1755964}">
      <dgm:prSet/>
      <dgm:spPr/>
      <dgm:t>
        <a:bodyPr/>
        <a:lstStyle/>
        <a:p>
          <a:r>
            <a:rPr lang="pl-PL"/>
            <a:t>Kodeks deontologiczny to jasno określona deklaracja wartości, mająca na celu promowanie pożądanych postaw i zachowań.</a:t>
          </a:r>
          <a:endParaRPr lang="en-US"/>
        </a:p>
      </dgm:t>
    </dgm:pt>
    <dgm:pt modelId="{4A1CA84F-EFC7-4E3D-B896-CD8D47B6AF82}" type="parTrans" cxnId="{A3F75E7A-D9AB-4B36-BB6F-8E2E7BC8FC40}">
      <dgm:prSet/>
      <dgm:spPr/>
      <dgm:t>
        <a:bodyPr/>
        <a:lstStyle/>
        <a:p>
          <a:endParaRPr lang="en-US"/>
        </a:p>
      </dgm:t>
    </dgm:pt>
    <dgm:pt modelId="{FB5D4B0F-4DB0-45FE-A417-5031F83EFB07}" type="sibTrans" cxnId="{A3F75E7A-D9AB-4B36-BB6F-8E2E7BC8FC40}">
      <dgm:prSet/>
      <dgm:spPr/>
      <dgm:t>
        <a:bodyPr/>
        <a:lstStyle/>
        <a:p>
          <a:endParaRPr lang="en-US"/>
        </a:p>
      </dgm:t>
    </dgm:pt>
    <dgm:pt modelId="{4CFCC20D-712C-4299-9897-F59B396F2B28}">
      <dgm:prSet/>
      <dgm:spPr/>
      <dgm:t>
        <a:bodyPr/>
        <a:lstStyle/>
        <a:p>
          <a:r>
            <a:rPr lang="pl-PL"/>
            <a:t>Etyka sytuacyjna odrzuca sztywne, uniwersalne zasady moralne na rzecz elastyczności i dopasowania się do kontekstu danej sytuacji.</a:t>
          </a:r>
          <a:endParaRPr lang="en-US"/>
        </a:p>
      </dgm:t>
    </dgm:pt>
    <dgm:pt modelId="{7DBC36FF-70AF-4E4B-BE0B-91ADF9FFB7E5}" type="parTrans" cxnId="{61797422-A6C2-40B2-B0A5-984DCBE7FD7B}">
      <dgm:prSet/>
      <dgm:spPr/>
      <dgm:t>
        <a:bodyPr/>
        <a:lstStyle/>
        <a:p>
          <a:endParaRPr lang="en-US"/>
        </a:p>
      </dgm:t>
    </dgm:pt>
    <dgm:pt modelId="{B50C9454-5CD9-4B4C-89A7-99D70055A344}" type="sibTrans" cxnId="{61797422-A6C2-40B2-B0A5-984DCBE7FD7B}">
      <dgm:prSet/>
      <dgm:spPr/>
      <dgm:t>
        <a:bodyPr/>
        <a:lstStyle/>
        <a:p>
          <a:endParaRPr lang="en-US"/>
        </a:p>
      </dgm:t>
    </dgm:pt>
    <dgm:pt modelId="{4B6BBACB-F9B4-492E-93E9-7C9F527A4162}" type="pres">
      <dgm:prSet presAssocID="{F9E3E03D-EDFE-4EEB-AC79-14969E16D8FC}" presName="linear" presStyleCnt="0">
        <dgm:presLayoutVars>
          <dgm:animLvl val="lvl"/>
          <dgm:resizeHandles val="exact"/>
        </dgm:presLayoutVars>
      </dgm:prSet>
      <dgm:spPr/>
    </dgm:pt>
    <dgm:pt modelId="{D71C995E-B501-4944-B7AA-8A39ACED4366}" type="pres">
      <dgm:prSet presAssocID="{DE282430-BA9D-4E0E-A41D-C099E1755964}" presName="parentText" presStyleLbl="node1" presStyleIdx="0" presStyleCnt="2">
        <dgm:presLayoutVars>
          <dgm:chMax val="0"/>
          <dgm:bulletEnabled val="1"/>
        </dgm:presLayoutVars>
      </dgm:prSet>
      <dgm:spPr/>
    </dgm:pt>
    <dgm:pt modelId="{4D5149C1-A7CD-46B3-B15E-E7B4475A9AEA}" type="pres">
      <dgm:prSet presAssocID="{FB5D4B0F-4DB0-45FE-A417-5031F83EFB07}" presName="spacer" presStyleCnt="0"/>
      <dgm:spPr/>
    </dgm:pt>
    <dgm:pt modelId="{EA36A174-5803-44D5-8429-CF0024ECC6EE}" type="pres">
      <dgm:prSet presAssocID="{4CFCC20D-712C-4299-9897-F59B396F2B28}" presName="parentText" presStyleLbl="node1" presStyleIdx="1" presStyleCnt="2">
        <dgm:presLayoutVars>
          <dgm:chMax val="0"/>
          <dgm:bulletEnabled val="1"/>
        </dgm:presLayoutVars>
      </dgm:prSet>
      <dgm:spPr/>
    </dgm:pt>
  </dgm:ptLst>
  <dgm:cxnLst>
    <dgm:cxn modelId="{BEE33C1E-452B-4912-9EE2-9BB1BED97B50}" type="presOf" srcId="{DE282430-BA9D-4E0E-A41D-C099E1755964}" destId="{D71C995E-B501-4944-B7AA-8A39ACED4366}" srcOrd="0" destOrd="0" presId="urn:microsoft.com/office/officeart/2005/8/layout/vList2"/>
    <dgm:cxn modelId="{61797422-A6C2-40B2-B0A5-984DCBE7FD7B}" srcId="{F9E3E03D-EDFE-4EEB-AC79-14969E16D8FC}" destId="{4CFCC20D-712C-4299-9897-F59B396F2B28}" srcOrd="1" destOrd="0" parTransId="{7DBC36FF-70AF-4E4B-BE0B-91ADF9FFB7E5}" sibTransId="{B50C9454-5CD9-4B4C-89A7-99D70055A344}"/>
    <dgm:cxn modelId="{131F2D2D-A15D-49F4-A8E6-5AC924599726}" type="presOf" srcId="{4CFCC20D-712C-4299-9897-F59B396F2B28}" destId="{EA36A174-5803-44D5-8429-CF0024ECC6EE}" srcOrd="0" destOrd="0" presId="urn:microsoft.com/office/officeart/2005/8/layout/vList2"/>
    <dgm:cxn modelId="{36C94A36-03CA-40B1-8333-21604171970A}" type="presOf" srcId="{F9E3E03D-EDFE-4EEB-AC79-14969E16D8FC}" destId="{4B6BBACB-F9B4-492E-93E9-7C9F527A4162}" srcOrd="0" destOrd="0" presId="urn:microsoft.com/office/officeart/2005/8/layout/vList2"/>
    <dgm:cxn modelId="{A3F75E7A-D9AB-4B36-BB6F-8E2E7BC8FC40}" srcId="{F9E3E03D-EDFE-4EEB-AC79-14969E16D8FC}" destId="{DE282430-BA9D-4E0E-A41D-C099E1755964}" srcOrd="0" destOrd="0" parTransId="{4A1CA84F-EFC7-4E3D-B896-CD8D47B6AF82}" sibTransId="{FB5D4B0F-4DB0-45FE-A417-5031F83EFB07}"/>
    <dgm:cxn modelId="{BB19C6E4-27FF-4CFA-B2C2-AD71C061EBDC}" type="presParOf" srcId="{4B6BBACB-F9B4-492E-93E9-7C9F527A4162}" destId="{D71C995E-B501-4944-B7AA-8A39ACED4366}" srcOrd="0" destOrd="0" presId="urn:microsoft.com/office/officeart/2005/8/layout/vList2"/>
    <dgm:cxn modelId="{382BD68D-0833-46D0-A65B-9DF6D769FD15}" type="presParOf" srcId="{4B6BBACB-F9B4-492E-93E9-7C9F527A4162}" destId="{4D5149C1-A7CD-46B3-B15E-E7B4475A9AEA}" srcOrd="1" destOrd="0" presId="urn:microsoft.com/office/officeart/2005/8/layout/vList2"/>
    <dgm:cxn modelId="{CC2D59E9-38EC-4392-A158-FF66AD82609C}" type="presParOf" srcId="{4B6BBACB-F9B4-492E-93E9-7C9F527A4162}" destId="{EA36A174-5803-44D5-8429-CF0024ECC6E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8055E4-0D55-4ADA-A4AD-49DBDF42900B}" type="doc">
      <dgm:prSet loTypeId="urn:microsoft.com/office/officeart/2008/layout/LinedList" loCatId="list" qsTypeId="urn:microsoft.com/office/officeart/2005/8/quickstyle/simple1" qsCatId="simple" csTypeId="urn:microsoft.com/office/officeart/2005/8/colors/accent3_2" csCatId="accent3"/>
      <dgm:spPr/>
      <dgm:t>
        <a:bodyPr/>
        <a:lstStyle/>
        <a:p>
          <a:endParaRPr lang="en-US"/>
        </a:p>
      </dgm:t>
    </dgm:pt>
    <dgm:pt modelId="{0A617D16-BCBE-441E-9145-C51006C103D4}">
      <dgm:prSet/>
      <dgm:spPr/>
      <dgm:t>
        <a:bodyPr/>
        <a:lstStyle/>
        <a:p>
          <a:r>
            <a:rPr lang="pl-PL" dirty="0"/>
            <a:t>kreowanie przez organizację osób nie do zastąpienia,</a:t>
          </a:r>
          <a:endParaRPr lang="en-US" dirty="0"/>
        </a:p>
      </dgm:t>
    </dgm:pt>
    <dgm:pt modelId="{0C70E7EF-FC13-4A14-BF94-46879F44C4BD}" type="parTrans" cxnId="{86EE6E1C-D71E-4CAE-B154-0B01FA786F61}">
      <dgm:prSet/>
      <dgm:spPr/>
      <dgm:t>
        <a:bodyPr/>
        <a:lstStyle/>
        <a:p>
          <a:endParaRPr lang="en-US"/>
        </a:p>
      </dgm:t>
    </dgm:pt>
    <dgm:pt modelId="{3DCDC814-7528-4EC6-BAD4-F19CF7D609F4}" type="sibTrans" cxnId="{86EE6E1C-D71E-4CAE-B154-0B01FA786F61}">
      <dgm:prSet/>
      <dgm:spPr/>
      <dgm:t>
        <a:bodyPr/>
        <a:lstStyle/>
        <a:p>
          <a:endParaRPr lang="en-US"/>
        </a:p>
      </dgm:t>
    </dgm:pt>
    <dgm:pt modelId="{4A6CF167-EA48-41D4-A6F9-0448C01B9578}">
      <dgm:prSet/>
      <dgm:spPr/>
      <dgm:t>
        <a:bodyPr/>
        <a:lstStyle/>
        <a:p>
          <a:r>
            <a:rPr lang="pl-PL"/>
            <a:t>błędy w codziennej komunikacji, zwłaszcza dotyczącej zamierzonych zmian,</a:t>
          </a:r>
          <a:endParaRPr lang="en-US"/>
        </a:p>
      </dgm:t>
    </dgm:pt>
    <dgm:pt modelId="{05FDA27F-33F6-4541-9327-E71B0EC659FB}" type="parTrans" cxnId="{632F7940-43C9-45B0-842C-9CFCB077A92F}">
      <dgm:prSet/>
      <dgm:spPr/>
      <dgm:t>
        <a:bodyPr/>
        <a:lstStyle/>
        <a:p>
          <a:endParaRPr lang="en-US"/>
        </a:p>
      </dgm:t>
    </dgm:pt>
    <dgm:pt modelId="{5853A2AA-D034-474B-8DDE-7E3C500462FD}" type="sibTrans" cxnId="{632F7940-43C9-45B0-842C-9CFCB077A92F}">
      <dgm:prSet/>
      <dgm:spPr/>
      <dgm:t>
        <a:bodyPr/>
        <a:lstStyle/>
        <a:p>
          <a:endParaRPr lang="en-US"/>
        </a:p>
      </dgm:t>
    </dgm:pt>
    <dgm:pt modelId="{9F767915-DA92-42E0-825B-4BE112678AAC}">
      <dgm:prSet/>
      <dgm:spPr/>
      <dgm:t>
        <a:bodyPr/>
        <a:lstStyle/>
        <a:p>
          <a:r>
            <a:rPr lang="pl-PL"/>
            <a:t>nadmierne poleganie na procedurach, </a:t>
          </a:r>
          <a:endParaRPr lang="en-US"/>
        </a:p>
      </dgm:t>
    </dgm:pt>
    <dgm:pt modelId="{0EAF7BDD-E27E-4E14-8934-354BB81585D1}" type="parTrans" cxnId="{45346B4D-9440-494C-BE4C-D4B323241DD5}">
      <dgm:prSet/>
      <dgm:spPr/>
      <dgm:t>
        <a:bodyPr/>
        <a:lstStyle/>
        <a:p>
          <a:endParaRPr lang="en-US"/>
        </a:p>
      </dgm:t>
    </dgm:pt>
    <dgm:pt modelId="{BFB88480-9CDC-496C-BE69-978803EDEB3E}" type="sibTrans" cxnId="{45346B4D-9440-494C-BE4C-D4B323241DD5}">
      <dgm:prSet/>
      <dgm:spPr/>
      <dgm:t>
        <a:bodyPr/>
        <a:lstStyle/>
        <a:p>
          <a:endParaRPr lang="en-US"/>
        </a:p>
      </dgm:t>
    </dgm:pt>
    <dgm:pt modelId="{EB85E05B-471D-4A32-A88F-D1D80CA942DE}">
      <dgm:prSet/>
      <dgm:spPr/>
      <dgm:t>
        <a:bodyPr/>
        <a:lstStyle/>
        <a:p>
          <a:r>
            <a:rPr lang="pl-PL"/>
            <a:t>brak woli uczenia się i wymiany wiedzy wśród pracowników,</a:t>
          </a:r>
          <a:endParaRPr lang="en-US"/>
        </a:p>
      </dgm:t>
    </dgm:pt>
    <dgm:pt modelId="{70E1CE43-9BBE-468B-87DE-DE7E4BDC9E1F}" type="parTrans" cxnId="{4359A985-84ED-43A7-AFB9-C0E87270FCC1}">
      <dgm:prSet/>
      <dgm:spPr/>
      <dgm:t>
        <a:bodyPr/>
        <a:lstStyle/>
        <a:p>
          <a:endParaRPr lang="en-US"/>
        </a:p>
      </dgm:t>
    </dgm:pt>
    <dgm:pt modelId="{D3A62DDC-3C8E-4246-97FD-1F21D55AF575}" type="sibTrans" cxnId="{4359A985-84ED-43A7-AFB9-C0E87270FCC1}">
      <dgm:prSet/>
      <dgm:spPr/>
      <dgm:t>
        <a:bodyPr/>
        <a:lstStyle/>
        <a:p>
          <a:endParaRPr lang="en-US"/>
        </a:p>
      </dgm:t>
    </dgm:pt>
    <dgm:pt modelId="{BBF437F9-9B45-42BB-8457-48F813092636}">
      <dgm:prSet/>
      <dgm:spPr/>
      <dgm:t>
        <a:bodyPr/>
        <a:lstStyle/>
        <a:p>
          <a:r>
            <a:rPr lang="pl-PL"/>
            <a:t>przerzucanie odpowiedzialności za błędy na innych,</a:t>
          </a:r>
          <a:endParaRPr lang="en-US"/>
        </a:p>
      </dgm:t>
    </dgm:pt>
    <dgm:pt modelId="{374C5E60-8EF3-49CF-BE36-76914F0EBFB6}" type="parTrans" cxnId="{3210B897-7F18-4ECA-B5BB-3CAB68B4694C}">
      <dgm:prSet/>
      <dgm:spPr/>
      <dgm:t>
        <a:bodyPr/>
        <a:lstStyle/>
        <a:p>
          <a:endParaRPr lang="en-US"/>
        </a:p>
      </dgm:t>
    </dgm:pt>
    <dgm:pt modelId="{5BEAF082-0F61-45ED-AD16-753A09F9FB34}" type="sibTrans" cxnId="{3210B897-7F18-4ECA-B5BB-3CAB68B4694C}">
      <dgm:prSet/>
      <dgm:spPr/>
      <dgm:t>
        <a:bodyPr/>
        <a:lstStyle/>
        <a:p>
          <a:endParaRPr lang="en-US"/>
        </a:p>
      </dgm:t>
    </dgm:pt>
    <dgm:pt modelId="{07D741B5-FCDF-4EBD-9B0F-85DC3ADC38BD}">
      <dgm:prSet/>
      <dgm:spPr/>
      <dgm:t>
        <a:bodyPr/>
        <a:lstStyle/>
        <a:p>
          <a:r>
            <a:rPr lang="pl-PL"/>
            <a:t>poddawanie się efektowi stadnemu, </a:t>
          </a:r>
          <a:endParaRPr lang="en-US"/>
        </a:p>
      </dgm:t>
    </dgm:pt>
    <dgm:pt modelId="{E05A7346-B687-4D3C-BFFD-1CEC644E0204}" type="parTrans" cxnId="{BA21F3AD-59FF-43D8-AFA4-1FEED03517F4}">
      <dgm:prSet/>
      <dgm:spPr/>
      <dgm:t>
        <a:bodyPr/>
        <a:lstStyle/>
        <a:p>
          <a:endParaRPr lang="en-US"/>
        </a:p>
      </dgm:t>
    </dgm:pt>
    <dgm:pt modelId="{56D14371-2ABB-4935-870F-A77408C077E4}" type="sibTrans" cxnId="{BA21F3AD-59FF-43D8-AFA4-1FEED03517F4}">
      <dgm:prSet/>
      <dgm:spPr/>
      <dgm:t>
        <a:bodyPr/>
        <a:lstStyle/>
        <a:p>
          <a:endParaRPr lang="en-US"/>
        </a:p>
      </dgm:t>
    </dgm:pt>
    <dgm:pt modelId="{079730E5-9589-4342-8D10-9C055AD7F63F}">
      <dgm:prSet/>
      <dgm:spPr/>
      <dgm:t>
        <a:bodyPr/>
        <a:lstStyle/>
        <a:p>
          <a:r>
            <a:rPr lang="pl-PL"/>
            <a:t>lekceważenie drobnych sygnałów, </a:t>
          </a:r>
          <a:endParaRPr lang="en-US"/>
        </a:p>
      </dgm:t>
    </dgm:pt>
    <dgm:pt modelId="{F52BDF3E-4137-4C44-82BA-FCFB1281FE30}" type="parTrans" cxnId="{4060DC0F-A121-4B50-86BE-C8D50F203512}">
      <dgm:prSet/>
      <dgm:spPr/>
      <dgm:t>
        <a:bodyPr/>
        <a:lstStyle/>
        <a:p>
          <a:endParaRPr lang="en-US"/>
        </a:p>
      </dgm:t>
    </dgm:pt>
    <dgm:pt modelId="{8B5C6DDA-B065-4E04-B18F-C3D468616CDB}" type="sibTrans" cxnId="{4060DC0F-A121-4B50-86BE-C8D50F203512}">
      <dgm:prSet/>
      <dgm:spPr/>
      <dgm:t>
        <a:bodyPr/>
        <a:lstStyle/>
        <a:p>
          <a:endParaRPr lang="en-US"/>
        </a:p>
      </dgm:t>
    </dgm:pt>
    <dgm:pt modelId="{30D2A5DF-2450-4D2C-93F5-45EBD5E2AF15}">
      <dgm:prSet/>
      <dgm:spPr/>
      <dgm:t>
        <a:bodyPr/>
        <a:lstStyle/>
        <a:p>
          <a:r>
            <a:rPr lang="pl-PL"/>
            <a:t>koncentrację na symptomach problemów a nie na ich przyczynach, </a:t>
          </a:r>
          <a:endParaRPr lang="en-US"/>
        </a:p>
      </dgm:t>
    </dgm:pt>
    <dgm:pt modelId="{841122D4-B89A-4662-8C88-6DB18D4E80F7}" type="parTrans" cxnId="{947EC73E-E5DF-4DEF-A581-032B65062067}">
      <dgm:prSet/>
      <dgm:spPr/>
      <dgm:t>
        <a:bodyPr/>
        <a:lstStyle/>
        <a:p>
          <a:endParaRPr lang="en-US"/>
        </a:p>
      </dgm:t>
    </dgm:pt>
    <dgm:pt modelId="{B2D12654-CFBB-47BE-80C9-4FF972535FCB}" type="sibTrans" cxnId="{947EC73E-E5DF-4DEF-A581-032B65062067}">
      <dgm:prSet/>
      <dgm:spPr/>
      <dgm:t>
        <a:bodyPr/>
        <a:lstStyle/>
        <a:p>
          <a:endParaRPr lang="en-US"/>
        </a:p>
      </dgm:t>
    </dgm:pt>
    <dgm:pt modelId="{297C7FBD-47A3-4AAE-9011-8A917D7DF24A}">
      <dgm:prSet/>
      <dgm:spPr/>
      <dgm:t>
        <a:bodyPr/>
        <a:lstStyle/>
        <a:p>
          <a:r>
            <a:rPr lang="pl-PL"/>
            <a:t>skracanie horyzontu czasowego decyzji, brak wizji i reaktywność, </a:t>
          </a:r>
          <a:endParaRPr lang="en-US"/>
        </a:p>
      </dgm:t>
    </dgm:pt>
    <dgm:pt modelId="{6C95FEF8-3DE5-46E8-8B5C-F78490C32DA5}" type="parTrans" cxnId="{531B6C9A-58ED-4647-8B32-E229B698238E}">
      <dgm:prSet/>
      <dgm:spPr/>
      <dgm:t>
        <a:bodyPr/>
        <a:lstStyle/>
        <a:p>
          <a:endParaRPr lang="en-US"/>
        </a:p>
      </dgm:t>
    </dgm:pt>
    <dgm:pt modelId="{EF578482-0A42-400A-8DD0-D40C756D0DCE}" type="sibTrans" cxnId="{531B6C9A-58ED-4647-8B32-E229B698238E}">
      <dgm:prSet/>
      <dgm:spPr/>
      <dgm:t>
        <a:bodyPr/>
        <a:lstStyle/>
        <a:p>
          <a:endParaRPr lang="en-US"/>
        </a:p>
      </dgm:t>
    </dgm:pt>
    <dgm:pt modelId="{E8A2153B-DAFA-4F8D-B8E8-BBF8D75E1BBD}">
      <dgm:prSet/>
      <dgm:spPr/>
      <dgm:t>
        <a:bodyPr/>
        <a:lstStyle/>
        <a:p>
          <a:r>
            <a:rPr lang="pl-PL"/>
            <a:t>pogoń za nowościami i lekceważenie sprawdzonych rozwiązań.</a:t>
          </a:r>
          <a:endParaRPr lang="en-US"/>
        </a:p>
      </dgm:t>
    </dgm:pt>
    <dgm:pt modelId="{2297FEA9-0AB4-4FE4-99B3-748574B8119D}" type="parTrans" cxnId="{319A1C5B-DD69-4D62-8AB7-6B4871627AE3}">
      <dgm:prSet/>
      <dgm:spPr/>
      <dgm:t>
        <a:bodyPr/>
        <a:lstStyle/>
        <a:p>
          <a:endParaRPr lang="en-US"/>
        </a:p>
      </dgm:t>
    </dgm:pt>
    <dgm:pt modelId="{8F1DD7DA-363C-4ED4-8690-FDFA53D6685F}" type="sibTrans" cxnId="{319A1C5B-DD69-4D62-8AB7-6B4871627AE3}">
      <dgm:prSet/>
      <dgm:spPr/>
      <dgm:t>
        <a:bodyPr/>
        <a:lstStyle/>
        <a:p>
          <a:endParaRPr lang="en-US"/>
        </a:p>
      </dgm:t>
    </dgm:pt>
    <dgm:pt modelId="{696F76DC-31A5-4F35-8889-DEF357880650}" type="pres">
      <dgm:prSet presAssocID="{A78055E4-0D55-4ADA-A4AD-49DBDF42900B}" presName="vert0" presStyleCnt="0">
        <dgm:presLayoutVars>
          <dgm:dir/>
          <dgm:animOne val="branch"/>
          <dgm:animLvl val="lvl"/>
        </dgm:presLayoutVars>
      </dgm:prSet>
      <dgm:spPr/>
    </dgm:pt>
    <dgm:pt modelId="{F34C17ED-FC28-4025-94BE-88856CA8B8D0}" type="pres">
      <dgm:prSet presAssocID="{0A617D16-BCBE-441E-9145-C51006C103D4}" presName="thickLine" presStyleLbl="alignNode1" presStyleIdx="0" presStyleCnt="10"/>
      <dgm:spPr/>
    </dgm:pt>
    <dgm:pt modelId="{86D6A3B3-CAAF-460A-AA49-E23206530F48}" type="pres">
      <dgm:prSet presAssocID="{0A617D16-BCBE-441E-9145-C51006C103D4}" presName="horz1" presStyleCnt="0"/>
      <dgm:spPr/>
    </dgm:pt>
    <dgm:pt modelId="{F9176B80-95A9-4082-9CF0-D9644878BA6C}" type="pres">
      <dgm:prSet presAssocID="{0A617D16-BCBE-441E-9145-C51006C103D4}" presName="tx1" presStyleLbl="revTx" presStyleIdx="0" presStyleCnt="10"/>
      <dgm:spPr/>
    </dgm:pt>
    <dgm:pt modelId="{392EAE68-2F94-4B7B-9DF0-37B2CE5B9D94}" type="pres">
      <dgm:prSet presAssocID="{0A617D16-BCBE-441E-9145-C51006C103D4}" presName="vert1" presStyleCnt="0"/>
      <dgm:spPr/>
    </dgm:pt>
    <dgm:pt modelId="{BBE81D20-7B34-44F8-BF6B-A34D37DF3F66}" type="pres">
      <dgm:prSet presAssocID="{4A6CF167-EA48-41D4-A6F9-0448C01B9578}" presName="thickLine" presStyleLbl="alignNode1" presStyleIdx="1" presStyleCnt="10"/>
      <dgm:spPr/>
    </dgm:pt>
    <dgm:pt modelId="{C8154F46-03E1-4F38-BBE7-7AE308991FA4}" type="pres">
      <dgm:prSet presAssocID="{4A6CF167-EA48-41D4-A6F9-0448C01B9578}" presName="horz1" presStyleCnt="0"/>
      <dgm:spPr/>
    </dgm:pt>
    <dgm:pt modelId="{CB64FF65-E7D9-4542-9041-A8001458CD50}" type="pres">
      <dgm:prSet presAssocID="{4A6CF167-EA48-41D4-A6F9-0448C01B9578}" presName="tx1" presStyleLbl="revTx" presStyleIdx="1" presStyleCnt="10"/>
      <dgm:spPr/>
    </dgm:pt>
    <dgm:pt modelId="{052009A9-411B-4371-9F8A-2E71BAAB79FC}" type="pres">
      <dgm:prSet presAssocID="{4A6CF167-EA48-41D4-A6F9-0448C01B9578}" presName="vert1" presStyleCnt="0"/>
      <dgm:spPr/>
    </dgm:pt>
    <dgm:pt modelId="{1C994E78-FCF3-4319-B7D1-C9A99374F225}" type="pres">
      <dgm:prSet presAssocID="{9F767915-DA92-42E0-825B-4BE112678AAC}" presName="thickLine" presStyleLbl="alignNode1" presStyleIdx="2" presStyleCnt="10"/>
      <dgm:spPr/>
    </dgm:pt>
    <dgm:pt modelId="{828AB7AD-0895-4092-80F2-94E94EF507BE}" type="pres">
      <dgm:prSet presAssocID="{9F767915-DA92-42E0-825B-4BE112678AAC}" presName="horz1" presStyleCnt="0"/>
      <dgm:spPr/>
    </dgm:pt>
    <dgm:pt modelId="{07452411-C57F-4121-8F20-37AA2D17946D}" type="pres">
      <dgm:prSet presAssocID="{9F767915-DA92-42E0-825B-4BE112678AAC}" presName="tx1" presStyleLbl="revTx" presStyleIdx="2" presStyleCnt="10"/>
      <dgm:spPr/>
    </dgm:pt>
    <dgm:pt modelId="{8BA17C51-222B-42BD-B423-9B24F026A74B}" type="pres">
      <dgm:prSet presAssocID="{9F767915-DA92-42E0-825B-4BE112678AAC}" presName="vert1" presStyleCnt="0"/>
      <dgm:spPr/>
    </dgm:pt>
    <dgm:pt modelId="{EF69A731-0E2D-41C7-8E55-5E0FE3656756}" type="pres">
      <dgm:prSet presAssocID="{EB85E05B-471D-4A32-A88F-D1D80CA942DE}" presName="thickLine" presStyleLbl="alignNode1" presStyleIdx="3" presStyleCnt="10"/>
      <dgm:spPr/>
    </dgm:pt>
    <dgm:pt modelId="{41990189-680E-4D30-9C13-9A064DA02602}" type="pres">
      <dgm:prSet presAssocID="{EB85E05B-471D-4A32-A88F-D1D80CA942DE}" presName="horz1" presStyleCnt="0"/>
      <dgm:spPr/>
    </dgm:pt>
    <dgm:pt modelId="{503C9440-68C4-4006-BD5B-C9F275317E4E}" type="pres">
      <dgm:prSet presAssocID="{EB85E05B-471D-4A32-A88F-D1D80CA942DE}" presName="tx1" presStyleLbl="revTx" presStyleIdx="3" presStyleCnt="10"/>
      <dgm:spPr/>
    </dgm:pt>
    <dgm:pt modelId="{B149E105-A101-4DE4-AE65-94705A3978D6}" type="pres">
      <dgm:prSet presAssocID="{EB85E05B-471D-4A32-A88F-D1D80CA942DE}" presName="vert1" presStyleCnt="0"/>
      <dgm:spPr/>
    </dgm:pt>
    <dgm:pt modelId="{8B66E267-F73A-4D8A-AF46-346B7F99E9C2}" type="pres">
      <dgm:prSet presAssocID="{BBF437F9-9B45-42BB-8457-48F813092636}" presName="thickLine" presStyleLbl="alignNode1" presStyleIdx="4" presStyleCnt="10"/>
      <dgm:spPr/>
    </dgm:pt>
    <dgm:pt modelId="{98A2D302-2FD9-425B-B938-549FB49A73D0}" type="pres">
      <dgm:prSet presAssocID="{BBF437F9-9B45-42BB-8457-48F813092636}" presName="horz1" presStyleCnt="0"/>
      <dgm:spPr/>
    </dgm:pt>
    <dgm:pt modelId="{AA480E3B-797A-40CC-8003-EB6E37450C84}" type="pres">
      <dgm:prSet presAssocID="{BBF437F9-9B45-42BB-8457-48F813092636}" presName="tx1" presStyleLbl="revTx" presStyleIdx="4" presStyleCnt="10"/>
      <dgm:spPr/>
    </dgm:pt>
    <dgm:pt modelId="{713CF464-52C5-4084-9A5A-7B8690EE9F0C}" type="pres">
      <dgm:prSet presAssocID="{BBF437F9-9B45-42BB-8457-48F813092636}" presName="vert1" presStyleCnt="0"/>
      <dgm:spPr/>
    </dgm:pt>
    <dgm:pt modelId="{6A6D8615-1541-44E4-B716-96A1BDCE0F66}" type="pres">
      <dgm:prSet presAssocID="{07D741B5-FCDF-4EBD-9B0F-85DC3ADC38BD}" presName="thickLine" presStyleLbl="alignNode1" presStyleIdx="5" presStyleCnt="10"/>
      <dgm:spPr/>
    </dgm:pt>
    <dgm:pt modelId="{7C590D9C-28E7-4DA4-B887-283DCEF988AB}" type="pres">
      <dgm:prSet presAssocID="{07D741B5-FCDF-4EBD-9B0F-85DC3ADC38BD}" presName="horz1" presStyleCnt="0"/>
      <dgm:spPr/>
    </dgm:pt>
    <dgm:pt modelId="{0DB0EB19-A156-4A21-955A-AF5C3970FD1A}" type="pres">
      <dgm:prSet presAssocID="{07D741B5-FCDF-4EBD-9B0F-85DC3ADC38BD}" presName="tx1" presStyleLbl="revTx" presStyleIdx="5" presStyleCnt="10"/>
      <dgm:spPr/>
    </dgm:pt>
    <dgm:pt modelId="{4129D9EA-DB26-4FF8-8463-93B056A815DE}" type="pres">
      <dgm:prSet presAssocID="{07D741B5-FCDF-4EBD-9B0F-85DC3ADC38BD}" presName="vert1" presStyleCnt="0"/>
      <dgm:spPr/>
    </dgm:pt>
    <dgm:pt modelId="{53FE4861-D3B0-4679-8EE3-102BF29E8A53}" type="pres">
      <dgm:prSet presAssocID="{079730E5-9589-4342-8D10-9C055AD7F63F}" presName="thickLine" presStyleLbl="alignNode1" presStyleIdx="6" presStyleCnt="10"/>
      <dgm:spPr/>
    </dgm:pt>
    <dgm:pt modelId="{097AEAF6-5D27-4778-A089-9CAD83FFB18C}" type="pres">
      <dgm:prSet presAssocID="{079730E5-9589-4342-8D10-9C055AD7F63F}" presName="horz1" presStyleCnt="0"/>
      <dgm:spPr/>
    </dgm:pt>
    <dgm:pt modelId="{DA87934C-637F-44C3-990E-253A34B311D8}" type="pres">
      <dgm:prSet presAssocID="{079730E5-9589-4342-8D10-9C055AD7F63F}" presName="tx1" presStyleLbl="revTx" presStyleIdx="6" presStyleCnt="10"/>
      <dgm:spPr/>
    </dgm:pt>
    <dgm:pt modelId="{6FA64B15-964B-4C38-9408-FD4A287C5C93}" type="pres">
      <dgm:prSet presAssocID="{079730E5-9589-4342-8D10-9C055AD7F63F}" presName="vert1" presStyleCnt="0"/>
      <dgm:spPr/>
    </dgm:pt>
    <dgm:pt modelId="{1A799454-1FDB-4AE9-BE40-5C7556E8261F}" type="pres">
      <dgm:prSet presAssocID="{30D2A5DF-2450-4D2C-93F5-45EBD5E2AF15}" presName="thickLine" presStyleLbl="alignNode1" presStyleIdx="7" presStyleCnt="10"/>
      <dgm:spPr/>
    </dgm:pt>
    <dgm:pt modelId="{83FEDB60-7844-4C48-95D1-02DC32154314}" type="pres">
      <dgm:prSet presAssocID="{30D2A5DF-2450-4D2C-93F5-45EBD5E2AF15}" presName="horz1" presStyleCnt="0"/>
      <dgm:spPr/>
    </dgm:pt>
    <dgm:pt modelId="{C1462F76-D770-4E95-A5C2-440A08B5673C}" type="pres">
      <dgm:prSet presAssocID="{30D2A5DF-2450-4D2C-93F5-45EBD5E2AF15}" presName="tx1" presStyleLbl="revTx" presStyleIdx="7" presStyleCnt="10"/>
      <dgm:spPr/>
    </dgm:pt>
    <dgm:pt modelId="{BCD2935A-ECA2-4E8F-8D61-DC97E543FFB2}" type="pres">
      <dgm:prSet presAssocID="{30D2A5DF-2450-4D2C-93F5-45EBD5E2AF15}" presName="vert1" presStyleCnt="0"/>
      <dgm:spPr/>
    </dgm:pt>
    <dgm:pt modelId="{12EDB7D1-466F-4729-9D3A-B957CB795C4E}" type="pres">
      <dgm:prSet presAssocID="{297C7FBD-47A3-4AAE-9011-8A917D7DF24A}" presName="thickLine" presStyleLbl="alignNode1" presStyleIdx="8" presStyleCnt="10"/>
      <dgm:spPr/>
    </dgm:pt>
    <dgm:pt modelId="{C91BF42E-508B-4F80-B4ED-D4F5B6CB35CB}" type="pres">
      <dgm:prSet presAssocID="{297C7FBD-47A3-4AAE-9011-8A917D7DF24A}" presName="horz1" presStyleCnt="0"/>
      <dgm:spPr/>
    </dgm:pt>
    <dgm:pt modelId="{EE88A697-5DA6-4E0B-98F4-7D8BBB8C374A}" type="pres">
      <dgm:prSet presAssocID="{297C7FBD-47A3-4AAE-9011-8A917D7DF24A}" presName="tx1" presStyleLbl="revTx" presStyleIdx="8" presStyleCnt="10"/>
      <dgm:spPr/>
    </dgm:pt>
    <dgm:pt modelId="{BE8D0F5E-3F28-4742-955B-FA4F810AB006}" type="pres">
      <dgm:prSet presAssocID="{297C7FBD-47A3-4AAE-9011-8A917D7DF24A}" presName="vert1" presStyleCnt="0"/>
      <dgm:spPr/>
    </dgm:pt>
    <dgm:pt modelId="{D9E7B62F-FDD1-48BB-ACE0-C5A4B607017F}" type="pres">
      <dgm:prSet presAssocID="{E8A2153B-DAFA-4F8D-B8E8-BBF8D75E1BBD}" presName="thickLine" presStyleLbl="alignNode1" presStyleIdx="9" presStyleCnt="10"/>
      <dgm:spPr/>
    </dgm:pt>
    <dgm:pt modelId="{473901A8-915F-4B1E-B742-BC7F2FA1754F}" type="pres">
      <dgm:prSet presAssocID="{E8A2153B-DAFA-4F8D-B8E8-BBF8D75E1BBD}" presName="horz1" presStyleCnt="0"/>
      <dgm:spPr/>
    </dgm:pt>
    <dgm:pt modelId="{E5B347AA-B027-43DB-8E79-BFBB7F16A5AA}" type="pres">
      <dgm:prSet presAssocID="{E8A2153B-DAFA-4F8D-B8E8-BBF8D75E1BBD}" presName="tx1" presStyleLbl="revTx" presStyleIdx="9" presStyleCnt="10"/>
      <dgm:spPr/>
    </dgm:pt>
    <dgm:pt modelId="{EC628A69-5D13-470A-9E47-EFAED29076A7}" type="pres">
      <dgm:prSet presAssocID="{E8A2153B-DAFA-4F8D-B8E8-BBF8D75E1BBD}" presName="vert1" presStyleCnt="0"/>
      <dgm:spPr/>
    </dgm:pt>
  </dgm:ptLst>
  <dgm:cxnLst>
    <dgm:cxn modelId="{4060DC0F-A121-4B50-86BE-C8D50F203512}" srcId="{A78055E4-0D55-4ADA-A4AD-49DBDF42900B}" destId="{079730E5-9589-4342-8D10-9C055AD7F63F}" srcOrd="6" destOrd="0" parTransId="{F52BDF3E-4137-4C44-82BA-FCFB1281FE30}" sibTransId="{8B5C6DDA-B065-4E04-B18F-C3D468616CDB}"/>
    <dgm:cxn modelId="{86EE6E1C-D71E-4CAE-B154-0B01FA786F61}" srcId="{A78055E4-0D55-4ADA-A4AD-49DBDF42900B}" destId="{0A617D16-BCBE-441E-9145-C51006C103D4}" srcOrd="0" destOrd="0" parTransId="{0C70E7EF-FC13-4A14-BF94-46879F44C4BD}" sibTransId="{3DCDC814-7528-4EC6-BAD4-F19CF7D609F4}"/>
    <dgm:cxn modelId="{5339731E-8ECD-455A-BEE4-4050EAEDF5A7}" type="presOf" srcId="{9F767915-DA92-42E0-825B-4BE112678AAC}" destId="{07452411-C57F-4121-8F20-37AA2D17946D}" srcOrd="0" destOrd="0" presId="urn:microsoft.com/office/officeart/2008/layout/LinedList"/>
    <dgm:cxn modelId="{947EC73E-E5DF-4DEF-A581-032B65062067}" srcId="{A78055E4-0D55-4ADA-A4AD-49DBDF42900B}" destId="{30D2A5DF-2450-4D2C-93F5-45EBD5E2AF15}" srcOrd="7" destOrd="0" parTransId="{841122D4-B89A-4662-8C88-6DB18D4E80F7}" sibTransId="{B2D12654-CFBB-47BE-80C9-4FF972535FCB}"/>
    <dgm:cxn modelId="{632F7940-43C9-45B0-842C-9CFCB077A92F}" srcId="{A78055E4-0D55-4ADA-A4AD-49DBDF42900B}" destId="{4A6CF167-EA48-41D4-A6F9-0448C01B9578}" srcOrd="1" destOrd="0" parTransId="{05FDA27F-33F6-4541-9327-E71B0EC659FB}" sibTransId="{5853A2AA-D034-474B-8DDE-7E3C500462FD}"/>
    <dgm:cxn modelId="{319A1C5B-DD69-4D62-8AB7-6B4871627AE3}" srcId="{A78055E4-0D55-4ADA-A4AD-49DBDF42900B}" destId="{E8A2153B-DAFA-4F8D-B8E8-BBF8D75E1BBD}" srcOrd="9" destOrd="0" parTransId="{2297FEA9-0AB4-4FE4-99B3-748574B8119D}" sibTransId="{8F1DD7DA-363C-4ED4-8690-FDFA53D6685F}"/>
    <dgm:cxn modelId="{C83DF15C-1B1C-49C2-9CC2-7023DEC5CEDC}" type="presOf" srcId="{297C7FBD-47A3-4AAE-9011-8A917D7DF24A}" destId="{EE88A697-5DA6-4E0B-98F4-7D8BBB8C374A}" srcOrd="0" destOrd="0" presId="urn:microsoft.com/office/officeart/2008/layout/LinedList"/>
    <dgm:cxn modelId="{45346B4D-9440-494C-BE4C-D4B323241DD5}" srcId="{A78055E4-0D55-4ADA-A4AD-49DBDF42900B}" destId="{9F767915-DA92-42E0-825B-4BE112678AAC}" srcOrd="2" destOrd="0" parTransId="{0EAF7BDD-E27E-4E14-8934-354BB81585D1}" sibTransId="{BFB88480-9CDC-496C-BE69-978803EDEB3E}"/>
    <dgm:cxn modelId="{4892F54D-3A23-452F-BA2E-A043E7F7D004}" type="presOf" srcId="{07D741B5-FCDF-4EBD-9B0F-85DC3ADC38BD}" destId="{0DB0EB19-A156-4A21-955A-AF5C3970FD1A}" srcOrd="0" destOrd="0" presId="urn:microsoft.com/office/officeart/2008/layout/LinedList"/>
    <dgm:cxn modelId="{BEE59751-9423-4BBA-9F47-F998BC7E9CF5}" type="presOf" srcId="{E8A2153B-DAFA-4F8D-B8E8-BBF8D75E1BBD}" destId="{E5B347AA-B027-43DB-8E79-BFBB7F16A5AA}" srcOrd="0" destOrd="0" presId="urn:microsoft.com/office/officeart/2008/layout/LinedList"/>
    <dgm:cxn modelId="{4359A985-84ED-43A7-AFB9-C0E87270FCC1}" srcId="{A78055E4-0D55-4ADA-A4AD-49DBDF42900B}" destId="{EB85E05B-471D-4A32-A88F-D1D80CA942DE}" srcOrd="3" destOrd="0" parTransId="{70E1CE43-9BBE-468B-87DE-DE7E4BDC9E1F}" sibTransId="{D3A62DDC-3C8E-4246-97FD-1F21D55AF575}"/>
    <dgm:cxn modelId="{3210B897-7F18-4ECA-B5BB-3CAB68B4694C}" srcId="{A78055E4-0D55-4ADA-A4AD-49DBDF42900B}" destId="{BBF437F9-9B45-42BB-8457-48F813092636}" srcOrd="4" destOrd="0" parTransId="{374C5E60-8EF3-49CF-BE36-76914F0EBFB6}" sibTransId="{5BEAF082-0F61-45ED-AD16-753A09F9FB34}"/>
    <dgm:cxn modelId="{531B6C9A-58ED-4647-8B32-E229B698238E}" srcId="{A78055E4-0D55-4ADA-A4AD-49DBDF42900B}" destId="{297C7FBD-47A3-4AAE-9011-8A917D7DF24A}" srcOrd="8" destOrd="0" parTransId="{6C95FEF8-3DE5-46E8-8B5C-F78490C32DA5}" sibTransId="{EF578482-0A42-400A-8DD0-D40C756D0DCE}"/>
    <dgm:cxn modelId="{BA21F3AD-59FF-43D8-AFA4-1FEED03517F4}" srcId="{A78055E4-0D55-4ADA-A4AD-49DBDF42900B}" destId="{07D741B5-FCDF-4EBD-9B0F-85DC3ADC38BD}" srcOrd="5" destOrd="0" parTransId="{E05A7346-B687-4D3C-BFFD-1CEC644E0204}" sibTransId="{56D14371-2ABB-4935-870F-A77408C077E4}"/>
    <dgm:cxn modelId="{AB76AFB0-F71C-4E2C-824E-ADE23C173C94}" type="presOf" srcId="{BBF437F9-9B45-42BB-8457-48F813092636}" destId="{AA480E3B-797A-40CC-8003-EB6E37450C84}" srcOrd="0" destOrd="0" presId="urn:microsoft.com/office/officeart/2008/layout/LinedList"/>
    <dgm:cxn modelId="{23485DBE-5D45-4F5B-9361-24A3129DE226}" type="presOf" srcId="{EB85E05B-471D-4A32-A88F-D1D80CA942DE}" destId="{503C9440-68C4-4006-BD5B-C9F275317E4E}" srcOrd="0" destOrd="0" presId="urn:microsoft.com/office/officeart/2008/layout/LinedList"/>
    <dgm:cxn modelId="{392883D9-F07D-4732-A719-78404B16E8D4}" type="presOf" srcId="{0A617D16-BCBE-441E-9145-C51006C103D4}" destId="{F9176B80-95A9-4082-9CF0-D9644878BA6C}" srcOrd="0" destOrd="0" presId="urn:microsoft.com/office/officeart/2008/layout/LinedList"/>
    <dgm:cxn modelId="{22D9B0EE-85C6-4744-92FF-1D4AB55F370C}" type="presOf" srcId="{30D2A5DF-2450-4D2C-93F5-45EBD5E2AF15}" destId="{C1462F76-D770-4E95-A5C2-440A08B5673C}" srcOrd="0" destOrd="0" presId="urn:microsoft.com/office/officeart/2008/layout/LinedList"/>
    <dgm:cxn modelId="{5F762AF5-2F06-4335-8FEA-5930F83198EF}" type="presOf" srcId="{079730E5-9589-4342-8D10-9C055AD7F63F}" destId="{DA87934C-637F-44C3-990E-253A34B311D8}" srcOrd="0" destOrd="0" presId="urn:microsoft.com/office/officeart/2008/layout/LinedList"/>
    <dgm:cxn modelId="{24547CF7-D883-4124-BA5B-495E3B781B5A}" type="presOf" srcId="{A78055E4-0D55-4ADA-A4AD-49DBDF42900B}" destId="{696F76DC-31A5-4F35-8889-DEF357880650}" srcOrd="0" destOrd="0" presId="urn:microsoft.com/office/officeart/2008/layout/LinedList"/>
    <dgm:cxn modelId="{243710FB-B673-4B27-9434-A67153C9D0E9}" type="presOf" srcId="{4A6CF167-EA48-41D4-A6F9-0448C01B9578}" destId="{CB64FF65-E7D9-4542-9041-A8001458CD50}" srcOrd="0" destOrd="0" presId="urn:microsoft.com/office/officeart/2008/layout/LinedList"/>
    <dgm:cxn modelId="{8F84D6D1-E4CA-4730-9950-63BB22570517}" type="presParOf" srcId="{696F76DC-31A5-4F35-8889-DEF357880650}" destId="{F34C17ED-FC28-4025-94BE-88856CA8B8D0}" srcOrd="0" destOrd="0" presId="urn:microsoft.com/office/officeart/2008/layout/LinedList"/>
    <dgm:cxn modelId="{4F7F5476-1DA1-4AE3-9DF2-611DB1302665}" type="presParOf" srcId="{696F76DC-31A5-4F35-8889-DEF357880650}" destId="{86D6A3B3-CAAF-460A-AA49-E23206530F48}" srcOrd="1" destOrd="0" presId="urn:microsoft.com/office/officeart/2008/layout/LinedList"/>
    <dgm:cxn modelId="{BC127172-6E72-421B-ACF2-0FB5A81EF5A7}" type="presParOf" srcId="{86D6A3B3-CAAF-460A-AA49-E23206530F48}" destId="{F9176B80-95A9-4082-9CF0-D9644878BA6C}" srcOrd="0" destOrd="0" presId="urn:microsoft.com/office/officeart/2008/layout/LinedList"/>
    <dgm:cxn modelId="{3E1EBE36-79AD-4776-9DD2-3AAA32F6F927}" type="presParOf" srcId="{86D6A3B3-CAAF-460A-AA49-E23206530F48}" destId="{392EAE68-2F94-4B7B-9DF0-37B2CE5B9D94}" srcOrd="1" destOrd="0" presId="urn:microsoft.com/office/officeart/2008/layout/LinedList"/>
    <dgm:cxn modelId="{FC67281A-1D5F-4D72-81FA-9048FE6C6431}" type="presParOf" srcId="{696F76DC-31A5-4F35-8889-DEF357880650}" destId="{BBE81D20-7B34-44F8-BF6B-A34D37DF3F66}" srcOrd="2" destOrd="0" presId="urn:microsoft.com/office/officeart/2008/layout/LinedList"/>
    <dgm:cxn modelId="{091AA166-7FC2-433C-B7EB-8C413C7D5390}" type="presParOf" srcId="{696F76DC-31A5-4F35-8889-DEF357880650}" destId="{C8154F46-03E1-4F38-BBE7-7AE308991FA4}" srcOrd="3" destOrd="0" presId="urn:microsoft.com/office/officeart/2008/layout/LinedList"/>
    <dgm:cxn modelId="{4D56DEE2-4919-4C04-BF98-3F0951F2E725}" type="presParOf" srcId="{C8154F46-03E1-4F38-BBE7-7AE308991FA4}" destId="{CB64FF65-E7D9-4542-9041-A8001458CD50}" srcOrd="0" destOrd="0" presId="urn:microsoft.com/office/officeart/2008/layout/LinedList"/>
    <dgm:cxn modelId="{C909CC8C-3BF7-49EF-B79E-98C86BE3834D}" type="presParOf" srcId="{C8154F46-03E1-4F38-BBE7-7AE308991FA4}" destId="{052009A9-411B-4371-9F8A-2E71BAAB79FC}" srcOrd="1" destOrd="0" presId="urn:microsoft.com/office/officeart/2008/layout/LinedList"/>
    <dgm:cxn modelId="{123D6271-EA09-48D9-B313-72205836390B}" type="presParOf" srcId="{696F76DC-31A5-4F35-8889-DEF357880650}" destId="{1C994E78-FCF3-4319-B7D1-C9A99374F225}" srcOrd="4" destOrd="0" presId="urn:microsoft.com/office/officeart/2008/layout/LinedList"/>
    <dgm:cxn modelId="{F26D14AE-39BD-4283-A195-336DACAD1A4F}" type="presParOf" srcId="{696F76DC-31A5-4F35-8889-DEF357880650}" destId="{828AB7AD-0895-4092-80F2-94E94EF507BE}" srcOrd="5" destOrd="0" presId="urn:microsoft.com/office/officeart/2008/layout/LinedList"/>
    <dgm:cxn modelId="{E4BEB7E8-D9AC-4F35-8652-F021C8280C77}" type="presParOf" srcId="{828AB7AD-0895-4092-80F2-94E94EF507BE}" destId="{07452411-C57F-4121-8F20-37AA2D17946D}" srcOrd="0" destOrd="0" presId="urn:microsoft.com/office/officeart/2008/layout/LinedList"/>
    <dgm:cxn modelId="{7CE712FD-CA17-4F3E-BE38-83C622472C81}" type="presParOf" srcId="{828AB7AD-0895-4092-80F2-94E94EF507BE}" destId="{8BA17C51-222B-42BD-B423-9B24F026A74B}" srcOrd="1" destOrd="0" presId="urn:microsoft.com/office/officeart/2008/layout/LinedList"/>
    <dgm:cxn modelId="{4E57F78A-1F31-4B91-8BA5-9FDF4F159109}" type="presParOf" srcId="{696F76DC-31A5-4F35-8889-DEF357880650}" destId="{EF69A731-0E2D-41C7-8E55-5E0FE3656756}" srcOrd="6" destOrd="0" presId="urn:microsoft.com/office/officeart/2008/layout/LinedList"/>
    <dgm:cxn modelId="{DB0F0853-1441-4341-BC50-B4E27F5B5FD7}" type="presParOf" srcId="{696F76DC-31A5-4F35-8889-DEF357880650}" destId="{41990189-680E-4D30-9C13-9A064DA02602}" srcOrd="7" destOrd="0" presId="urn:microsoft.com/office/officeart/2008/layout/LinedList"/>
    <dgm:cxn modelId="{126EC537-A1C3-4B00-B9F0-2BD9539EA28A}" type="presParOf" srcId="{41990189-680E-4D30-9C13-9A064DA02602}" destId="{503C9440-68C4-4006-BD5B-C9F275317E4E}" srcOrd="0" destOrd="0" presId="urn:microsoft.com/office/officeart/2008/layout/LinedList"/>
    <dgm:cxn modelId="{F0829529-67DF-4B34-B6D2-9DA8706EAA7F}" type="presParOf" srcId="{41990189-680E-4D30-9C13-9A064DA02602}" destId="{B149E105-A101-4DE4-AE65-94705A3978D6}" srcOrd="1" destOrd="0" presId="urn:microsoft.com/office/officeart/2008/layout/LinedList"/>
    <dgm:cxn modelId="{E0AE393B-A7F3-411A-962B-66E57DC8F885}" type="presParOf" srcId="{696F76DC-31A5-4F35-8889-DEF357880650}" destId="{8B66E267-F73A-4D8A-AF46-346B7F99E9C2}" srcOrd="8" destOrd="0" presId="urn:microsoft.com/office/officeart/2008/layout/LinedList"/>
    <dgm:cxn modelId="{C739F964-A30C-4F48-980C-4DAFA55711F2}" type="presParOf" srcId="{696F76DC-31A5-4F35-8889-DEF357880650}" destId="{98A2D302-2FD9-425B-B938-549FB49A73D0}" srcOrd="9" destOrd="0" presId="urn:microsoft.com/office/officeart/2008/layout/LinedList"/>
    <dgm:cxn modelId="{EC1A8F02-122E-48A9-90D3-BBA0823E2B7E}" type="presParOf" srcId="{98A2D302-2FD9-425B-B938-549FB49A73D0}" destId="{AA480E3B-797A-40CC-8003-EB6E37450C84}" srcOrd="0" destOrd="0" presId="urn:microsoft.com/office/officeart/2008/layout/LinedList"/>
    <dgm:cxn modelId="{B57AC3DF-472F-4DEB-9500-871590A60757}" type="presParOf" srcId="{98A2D302-2FD9-425B-B938-549FB49A73D0}" destId="{713CF464-52C5-4084-9A5A-7B8690EE9F0C}" srcOrd="1" destOrd="0" presId="urn:microsoft.com/office/officeart/2008/layout/LinedList"/>
    <dgm:cxn modelId="{E59E6221-3347-4952-9DD6-C8CCE7378378}" type="presParOf" srcId="{696F76DC-31A5-4F35-8889-DEF357880650}" destId="{6A6D8615-1541-44E4-B716-96A1BDCE0F66}" srcOrd="10" destOrd="0" presId="urn:microsoft.com/office/officeart/2008/layout/LinedList"/>
    <dgm:cxn modelId="{51FEA15A-38C0-439F-80E3-67CA73F50BCC}" type="presParOf" srcId="{696F76DC-31A5-4F35-8889-DEF357880650}" destId="{7C590D9C-28E7-4DA4-B887-283DCEF988AB}" srcOrd="11" destOrd="0" presId="urn:microsoft.com/office/officeart/2008/layout/LinedList"/>
    <dgm:cxn modelId="{D28052F2-54C4-4394-AA14-9A43F10129F9}" type="presParOf" srcId="{7C590D9C-28E7-4DA4-B887-283DCEF988AB}" destId="{0DB0EB19-A156-4A21-955A-AF5C3970FD1A}" srcOrd="0" destOrd="0" presId="urn:microsoft.com/office/officeart/2008/layout/LinedList"/>
    <dgm:cxn modelId="{D26B4A4C-18E4-4BEA-8CA1-1BC962A44184}" type="presParOf" srcId="{7C590D9C-28E7-4DA4-B887-283DCEF988AB}" destId="{4129D9EA-DB26-4FF8-8463-93B056A815DE}" srcOrd="1" destOrd="0" presId="urn:microsoft.com/office/officeart/2008/layout/LinedList"/>
    <dgm:cxn modelId="{4881AB4E-361F-412B-A9CD-4E2EC6FE8BB5}" type="presParOf" srcId="{696F76DC-31A5-4F35-8889-DEF357880650}" destId="{53FE4861-D3B0-4679-8EE3-102BF29E8A53}" srcOrd="12" destOrd="0" presId="urn:microsoft.com/office/officeart/2008/layout/LinedList"/>
    <dgm:cxn modelId="{7E527760-FF8B-4600-B8A5-0B52A0A2F5ED}" type="presParOf" srcId="{696F76DC-31A5-4F35-8889-DEF357880650}" destId="{097AEAF6-5D27-4778-A089-9CAD83FFB18C}" srcOrd="13" destOrd="0" presId="urn:microsoft.com/office/officeart/2008/layout/LinedList"/>
    <dgm:cxn modelId="{80E22D3D-3EAE-4B14-B6D5-39F79C3CB6D9}" type="presParOf" srcId="{097AEAF6-5D27-4778-A089-9CAD83FFB18C}" destId="{DA87934C-637F-44C3-990E-253A34B311D8}" srcOrd="0" destOrd="0" presId="urn:microsoft.com/office/officeart/2008/layout/LinedList"/>
    <dgm:cxn modelId="{A8509F5C-02B0-43C3-9FE3-4D1C3798CAC0}" type="presParOf" srcId="{097AEAF6-5D27-4778-A089-9CAD83FFB18C}" destId="{6FA64B15-964B-4C38-9408-FD4A287C5C93}" srcOrd="1" destOrd="0" presId="urn:microsoft.com/office/officeart/2008/layout/LinedList"/>
    <dgm:cxn modelId="{80BE434E-95DD-475B-8092-04870798DA7A}" type="presParOf" srcId="{696F76DC-31A5-4F35-8889-DEF357880650}" destId="{1A799454-1FDB-4AE9-BE40-5C7556E8261F}" srcOrd="14" destOrd="0" presId="urn:microsoft.com/office/officeart/2008/layout/LinedList"/>
    <dgm:cxn modelId="{D10AD2CB-FE38-4B7F-BF5C-F962E914DE2E}" type="presParOf" srcId="{696F76DC-31A5-4F35-8889-DEF357880650}" destId="{83FEDB60-7844-4C48-95D1-02DC32154314}" srcOrd="15" destOrd="0" presId="urn:microsoft.com/office/officeart/2008/layout/LinedList"/>
    <dgm:cxn modelId="{113B86B1-4538-4F46-8E87-A0EDB5BD1700}" type="presParOf" srcId="{83FEDB60-7844-4C48-95D1-02DC32154314}" destId="{C1462F76-D770-4E95-A5C2-440A08B5673C}" srcOrd="0" destOrd="0" presId="urn:microsoft.com/office/officeart/2008/layout/LinedList"/>
    <dgm:cxn modelId="{8EF81C7E-8664-4167-AD5D-EEFB88AD16E7}" type="presParOf" srcId="{83FEDB60-7844-4C48-95D1-02DC32154314}" destId="{BCD2935A-ECA2-4E8F-8D61-DC97E543FFB2}" srcOrd="1" destOrd="0" presId="urn:microsoft.com/office/officeart/2008/layout/LinedList"/>
    <dgm:cxn modelId="{0CA7774C-3E12-4B1B-A65B-EBBE7237C275}" type="presParOf" srcId="{696F76DC-31A5-4F35-8889-DEF357880650}" destId="{12EDB7D1-466F-4729-9D3A-B957CB795C4E}" srcOrd="16" destOrd="0" presId="urn:microsoft.com/office/officeart/2008/layout/LinedList"/>
    <dgm:cxn modelId="{50A17317-40EA-41DC-98F2-4C2ECB791309}" type="presParOf" srcId="{696F76DC-31A5-4F35-8889-DEF357880650}" destId="{C91BF42E-508B-4F80-B4ED-D4F5B6CB35CB}" srcOrd="17" destOrd="0" presId="urn:microsoft.com/office/officeart/2008/layout/LinedList"/>
    <dgm:cxn modelId="{7DD6AA26-9C92-4FDA-9795-612657D23EC9}" type="presParOf" srcId="{C91BF42E-508B-4F80-B4ED-D4F5B6CB35CB}" destId="{EE88A697-5DA6-4E0B-98F4-7D8BBB8C374A}" srcOrd="0" destOrd="0" presId="urn:microsoft.com/office/officeart/2008/layout/LinedList"/>
    <dgm:cxn modelId="{55548839-F20E-40C9-B08B-9F7739F01628}" type="presParOf" srcId="{C91BF42E-508B-4F80-B4ED-D4F5B6CB35CB}" destId="{BE8D0F5E-3F28-4742-955B-FA4F810AB006}" srcOrd="1" destOrd="0" presId="urn:microsoft.com/office/officeart/2008/layout/LinedList"/>
    <dgm:cxn modelId="{715E42AB-BB52-4C29-9258-40EE91C24C5D}" type="presParOf" srcId="{696F76DC-31A5-4F35-8889-DEF357880650}" destId="{D9E7B62F-FDD1-48BB-ACE0-C5A4B607017F}" srcOrd="18" destOrd="0" presId="urn:microsoft.com/office/officeart/2008/layout/LinedList"/>
    <dgm:cxn modelId="{74F4B15D-0257-491D-ACF2-E698107CFEC6}" type="presParOf" srcId="{696F76DC-31A5-4F35-8889-DEF357880650}" destId="{473901A8-915F-4B1E-B742-BC7F2FA1754F}" srcOrd="19" destOrd="0" presId="urn:microsoft.com/office/officeart/2008/layout/LinedList"/>
    <dgm:cxn modelId="{268857DB-41E6-455B-AB6E-33697B6D13F2}" type="presParOf" srcId="{473901A8-915F-4B1E-B742-BC7F2FA1754F}" destId="{E5B347AA-B027-43DB-8E79-BFBB7F16A5AA}" srcOrd="0" destOrd="0" presId="urn:microsoft.com/office/officeart/2008/layout/LinedList"/>
    <dgm:cxn modelId="{45BC4D83-4A17-4772-A356-EDFFA691D408}" type="presParOf" srcId="{473901A8-915F-4B1E-B742-BC7F2FA1754F}" destId="{EC628A69-5D13-470A-9E47-EFAED29076A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DE41024-7B57-470E-9D1C-CD9A89EB9270}"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B48CFCC-D418-4134-8314-D7F9D32747E4}">
      <dgm:prSet/>
      <dgm:spPr/>
      <dgm:t>
        <a:bodyPr/>
        <a:lstStyle/>
        <a:p>
          <a:pPr>
            <a:lnSpc>
              <a:spcPct val="100000"/>
            </a:lnSpc>
          </a:pPr>
          <a:r>
            <a:rPr lang="pl-PL" b="1" dirty="0"/>
            <a:t>Żądanie, proponowanie, wręczanie lub przyjmowanie, bezpośrednio lub pośrednio, łapówki lub jakiejkolwiek innej niezależnej korzyści lub jej obietnicy, które wypacza prawidłowe wykonanie jakiegokolwiek obowiązku lub zachowanie wymagane od osoby otrzymującej łapówkę, nienależną korzyść </a:t>
          </a:r>
          <a:br>
            <a:rPr lang="pl-PL" b="1" dirty="0"/>
          </a:br>
          <a:r>
            <a:rPr lang="pl-PL" b="1" dirty="0"/>
            <a:t>lub jej obietnicę.</a:t>
          </a:r>
        </a:p>
      </dgm:t>
    </dgm:pt>
    <dgm:pt modelId="{8DCE8D86-E2C0-4ED5-9FD4-E02F30212781}" type="parTrans" cxnId="{E6E02B36-4B28-463C-8175-BDE95D94EA9D}">
      <dgm:prSet/>
      <dgm:spPr/>
      <dgm:t>
        <a:bodyPr/>
        <a:lstStyle/>
        <a:p>
          <a:endParaRPr lang="en-US" b="1"/>
        </a:p>
      </dgm:t>
    </dgm:pt>
    <dgm:pt modelId="{B7A3FAE1-DDFA-41F9-9F5A-59C549EDE341}" type="sibTrans" cxnId="{E6E02B36-4B28-463C-8175-BDE95D94EA9D}">
      <dgm:prSet/>
      <dgm:spPr/>
      <dgm:t>
        <a:bodyPr/>
        <a:lstStyle/>
        <a:p>
          <a:endParaRPr lang="en-US" b="1"/>
        </a:p>
      </dgm:t>
    </dgm:pt>
    <dgm:pt modelId="{8169EFFE-C34B-4B71-9531-EBB8FE95599A}">
      <dgm:prSet/>
      <dgm:spPr/>
      <dgm:t>
        <a:bodyPr/>
        <a:lstStyle/>
        <a:p>
          <a:pPr>
            <a:lnSpc>
              <a:spcPct val="100000"/>
            </a:lnSpc>
          </a:pPr>
          <a:r>
            <a:rPr lang="pl-PL" b="1" i="0" dirty="0">
              <a:latin typeface="Aptos Narrow" panose="020B0004020202020204" pitchFamily="34" charset="0"/>
            </a:rPr>
            <a:t>„Działanie, obietnica działania lub zaniechanie działania w celu uzyskania nienależnej korzyści przekazanej, obiecanej lub domniemanej, zarówno materialnej, jak i niematerialnej, w sposób bezpośredni lub pośredni. Pojęcie korupcji obejmuje wszystkich uczestników rzeczywistej lub potencjalnej wymiany” </a:t>
          </a:r>
          <a:endParaRPr lang="en-US" b="1" dirty="0">
            <a:latin typeface="Aptos Narrow" panose="020B0004020202020204" pitchFamily="34" charset="0"/>
          </a:endParaRPr>
        </a:p>
      </dgm:t>
    </dgm:pt>
    <dgm:pt modelId="{CA9912CE-86BA-4F7B-A2C1-3EC216897348}" type="parTrans" cxnId="{9593B134-F86E-4BAB-8519-5DEC510ECBB5}">
      <dgm:prSet/>
      <dgm:spPr/>
      <dgm:t>
        <a:bodyPr/>
        <a:lstStyle/>
        <a:p>
          <a:endParaRPr lang="en-US" b="1"/>
        </a:p>
      </dgm:t>
    </dgm:pt>
    <dgm:pt modelId="{0D6C70A6-A1A9-45C8-A865-876BDF19C57E}" type="sibTrans" cxnId="{9593B134-F86E-4BAB-8519-5DEC510ECBB5}">
      <dgm:prSet/>
      <dgm:spPr/>
      <dgm:t>
        <a:bodyPr/>
        <a:lstStyle/>
        <a:p>
          <a:endParaRPr lang="en-US" b="1"/>
        </a:p>
      </dgm:t>
    </dgm:pt>
    <dgm:pt modelId="{0419B89F-D5BC-4100-84DE-74AA0FB376D1}" type="pres">
      <dgm:prSet presAssocID="{EDE41024-7B57-470E-9D1C-CD9A89EB9270}" presName="root" presStyleCnt="0">
        <dgm:presLayoutVars>
          <dgm:dir/>
          <dgm:resizeHandles val="exact"/>
        </dgm:presLayoutVars>
      </dgm:prSet>
      <dgm:spPr/>
    </dgm:pt>
    <dgm:pt modelId="{629B5EA2-BE6B-4E50-8472-1EDEA50CC604}" type="pres">
      <dgm:prSet presAssocID="{DB48CFCC-D418-4134-8314-D7F9D32747E4}" presName="compNode" presStyleCnt="0"/>
      <dgm:spPr/>
    </dgm:pt>
    <dgm:pt modelId="{70FA4C8C-E0A5-401E-90ED-6F9CED5FD02E}" type="pres">
      <dgm:prSet presAssocID="{DB48CFCC-D418-4134-8314-D7F9D32747E4}" presName="bgRect" presStyleLbl="bgShp" presStyleIdx="0" presStyleCnt="2"/>
      <dgm:spPr/>
    </dgm:pt>
    <dgm:pt modelId="{F83EF2BB-741D-46AB-B21A-2EBFED86B3BD}" type="pres">
      <dgm:prSet presAssocID="{DB48CFCC-D418-4134-8314-D7F9D32747E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ndyta"/>
        </a:ext>
      </dgm:extLst>
    </dgm:pt>
    <dgm:pt modelId="{C74FA560-3BA8-41B8-B19C-4FB312BBAE0F}" type="pres">
      <dgm:prSet presAssocID="{DB48CFCC-D418-4134-8314-D7F9D32747E4}" presName="spaceRect" presStyleCnt="0"/>
      <dgm:spPr/>
    </dgm:pt>
    <dgm:pt modelId="{F120A332-306E-4D23-8A85-07DB56428F44}" type="pres">
      <dgm:prSet presAssocID="{DB48CFCC-D418-4134-8314-D7F9D32747E4}" presName="parTx" presStyleLbl="revTx" presStyleIdx="0" presStyleCnt="2">
        <dgm:presLayoutVars>
          <dgm:chMax val="0"/>
          <dgm:chPref val="0"/>
        </dgm:presLayoutVars>
      </dgm:prSet>
      <dgm:spPr/>
    </dgm:pt>
    <dgm:pt modelId="{48178560-9BFA-4089-9E2A-05E7EDC40ECC}" type="pres">
      <dgm:prSet presAssocID="{B7A3FAE1-DDFA-41F9-9F5A-59C549EDE341}" presName="sibTrans" presStyleCnt="0"/>
      <dgm:spPr/>
    </dgm:pt>
    <dgm:pt modelId="{0D4D3C07-B263-4493-ABD1-EB8A5830B91F}" type="pres">
      <dgm:prSet presAssocID="{8169EFFE-C34B-4B71-9531-EBB8FE95599A}" presName="compNode" presStyleCnt="0"/>
      <dgm:spPr/>
    </dgm:pt>
    <dgm:pt modelId="{53463990-728B-43DC-A362-2F67D781077E}" type="pres">
      <dgm:prSet presAssocID="{8169EFFE-C34B-4B71-9531-EBB8FE95599A}" presName="bgRect" presStyleLbl="bgShp" presStyleIdx="1" presStyleCnt="2"/>
      <dgm:spPr/>
    </dgm:pt>
    <dgm:pt modelId="{CD6B4C28-B321-4502-9B76-B09135C84D93}" type="pres">
      <dgm:prSet presAssocID="{8169EFFE-C34B-4B71-9531-EBB8FE95599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łotek sędziowski"/>
        </a:ext>
      </dgm:extLst>
    </dgm:pt>
    <dgm:pt modelId="{0A98A1D3-DB2A-4166-87B0-484BC0217535}" type="pres">
      <dgm:prSet presAssocID="{8169EFFE-C34B-4B71-9531-EBB8FE95599A}" presName="spaceRect" presStyleCnt="0"/>
      <dgm:spPr/>
    </dgm:pt>
    <dgm:pt modelId="{2DE04B27-71A2-4F8F-A564-43BD448C3440}" type="pres">
      <dgm:prSet presAssocID="{8169EFFE-C34B-4B71-9531-EBB8FE95599A}" presName="parTx" presStyleLbl="revTx" presStyleIdx="1" presStyleCnt="2">
        <dgm:presLayoutVars>
          <dgm:chMax val="0"/>
          <dgm:chPref val="0"/>
        </dgm:presLayoutVars>
      </dgm:prSet>
      <dgm:spPr/>
    </dgm:pt>
  </dgm:ptLst>
  <dgm:cxnLst>
    <dgm:cxn modelId="{8FE5D413-ED2F-415D-A9F6-6952C74B9972}" type="presOf" srcId="{EDE41024-7B57-470E-9D1C-CD9A89EB9270}" destId="{0419B89F-D5BC-4100-84DE-74AA0FB376D1}" srcOrd="0" destOrd="0" presId="urn:microsoft.com/office/officeart/2018/2/layout/IconVerticalSolidList"/>
    <dgm:cxn modelId="{240ADE25-E0BA-497D-A7BB-53502F1CA5BD}" type="presOf" srcId="{DB48CFCC-D418-4134-8314-D7F9D32747E4}" destId="{F120A332-306E-4D23-8A85-07DB56428F44}" srcOrd="0" destOrd="0" presId="urn:microsoft.com/office/officeart/2018/2/layout/IconVerticalSolidList"/>
    <dgm:cxn modelId="{9593B134-F86E-4BAB-8519-5DEC510ECBB5}" srcId="{EDE41024-7B57-470E-9D1C-CD9A89EB9270}" destId="{8169EFFE-C34B-4B71-9531-EBB8FE95599A}" srcOrd="1" destOrd="0" parTransId="{CA9912CE-86BA-4F7B-A2C1-3EC216897348}" sibTransId="{0D6C70A6-A1A9-45C8-A865-876BDF19C57E}"/>
    <dgm:cxn modelId="{E6E02B36-4B28-463C-8175-BDE95D94EA9D}" srcId="{EDE41024-7B57-470E-9D1C-CD9A89EB9270}" destId="{DB48CFCC-D418-4134-8314-D7F9D32747E4}" srcOrd="0" destOrd="0" parTransId="{8DCE8D86-E2C0-4ED5-9FD4-E02F30212781}" sibTransId="{B7A3FAE1-DDFA-41F9-9F5A-59C549EDE341}"/>
    <dgm:cxn modelId="{02357DB8-A07E-47EA-800A-5E89EFF30208}" type="presOf" srcId="{8169EFFE-C34B-4B71-9531-EBB8FE95599A}" destId="{2DE04B27-71A2-4F8F-A564-43BD448C3440}" srcOrd="0" destOrd="0" presId="urn:microsoft.com/office/officeart/2018/2/layout/IconVerticalSolidList"/>
    <dgm:cxn modelId="{94817964-C7BA-48B0-801A-FFCA1E58BA1E}" type="presParOf" srcId="{0419B89F-D5BC-4100-84DE-74AA0FB376D1}" destId="{629B5EA2-BE6B-4E50-8472-1EDEA50CC604}" srcOrd="0" destOrd="0" presId="urn:microsoft.com/office/officeart/2018/2/layout/IconVerticalSolidList"/>
    <dgm:cxn modelId="{3152F79D-9E04-4FF1-8C3B-39967D777197}" type="presParOf" srcId="{629B5EA2-BE6B-4E50-8472-1EDEA50CC604}" destId="{70FA4C8C-E0A5-401E-90ED-6F9CED5FD02E}" srcOrd="0" destOrd="0" presId="urn:microsoft.com/office/officeart/2018/2/layout/IconVerticalSolidList"/>
    <dgm:cxn modelId="{EEA40D9D-A4A6-4DC2-87BD-BA0DA73AE681}" type="presParOf" srcId="{629B5EA2-BE6B-4E50-8472-1EDEA50CC604}" destId="{F83EF2BB-741D-46AB-B21A-2EBFED86B3BD}" srcOrd="1" destOrd="0" presId="urn:microsoft.com/office/officeart/2018/2/layout/IconVerticalSolidList"/>
    <dgm:cxn modelId="{0BB5E6DD-72FF-45C3-BBDB-C19CAE58A69D}" type="presParOf" srcId="{629B5EA2-BE6B-4E50-8472-1EDEA50CC604}" destId="{C74FA560-3BA8-41B8-B19C-4FB312BBAE0F}" srcOrd="2" destOrd="0" presId="urn:microsoft.com/office/officeart/2018/2/layout/IconVerticalSolidList"/>
    <dgm:cxn modelId="{E6CC4910-E7AA-4724-B745-82410E024E33}" type="presParOf" srcId="{629B5EA2-BE6B-4E50-8472-1EDEA50CC604}" destId="{F120A332-306E-4D23-8A85-07DB56428F44}" srcOrd="3" destOrd="0" presId="urn:microsoft.com/office/officeart/2018/2/layout/IconVerticalSolidList"/>
    <dgm:cxn modelId="{9AC349BB-1A1B-4C02-9386-1F734CA68159}" type="presParOf" srcId="{0419B89F-D5BC-4100-84DE-74AA0FB376D1}" destId="{48178560-9BFA-4089-9E2A-05E7EDC40ECC}" srcOrd="1" destOrd="0" presId="urn:microsoft.com/office/officeart/2018/2/layout/IconVerticalSolidList"/>
    <dgm:cxn modelId="{EE89FEF4-7239-452E-A6E6-9972D8CC51D6}" type="presParOf" srcId="{0419B89F-D5BC-4100-84DE-74AA0FB376D1}" destId="{0D4D3C07-B263-4493-ABD1-EB8A5830B91F}" srcOrd="2" destOrd="0" presId="urn:microsoft.com/office/officeart/2018/2/layout/IconVerticalSolidList"/>
    <dgm:cxn modelId="{1FCACB34-CC3F-40B3-998F-ACDEE04C4FF0}" type="presParOf" srcId="{0D4D3C07-B263-4493-ABD1-EB8A5830B91F}" destId="{53463990-728B-43DC-A362-2F67D781077E}" srcOrd="0" destOrd="0" presId="urn:microsoft.com/office/officeart/2018/2/layout/IconVerticalSolidList"/>
    <dgm:cxn modelId="{06F8F3F0-ECDD-49BA-8B8E-F82D2BB051DC}" type="presParOf" srcId="{0D4D3C07-B263-4493-ABD1-EB8A5830B91F}" destId="{CD6B4C28-B321-4502-9B76-B09135C84D93}" srcOrd="1" destOrd="0" presId="urn:microsoft.com/office/officeart/2018/2/layout/IconVerticalSolidList"/>
    <dgm:cxn modelId="{97A021C6-A9AC-4EC5-B605-54A207DB8441}" type="presParOf" srcId="{0D4D3C07-B263-4493-ABD1-EB8A5830B91F}" destId="{0A98A1D3-DB2A-4166-87B0-484BC0217535}" srcOrd="2" destOrd="0" presId="urn:microsoft.com/office/officeart/2018/2/layout/IconVerticalSolidList"/>
    <dgm:cxn modelId="{6A7512A6-AD5C-44E6-82FC-7B71A57B64D4}" type="presParOf" srcId="{0D4D3C07-B263-4493-ABD1-EB8A5830B91F}" destId="{2DE04B27-71A2-4F8F-A564-43BD448C344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5AA30B-D381-42C9-A93C-C377F74DB61B}">
      <dsp:nvSpPr>
        <dsp:cNvPr id="0" name=""/>
        <dsp:cNvSpPr/>
      </dsp:nvSpPr>
      <dsp:spPr>
        <a:xfrm>
          <a:off x="2375958" y="0"/>
          <a:ext cx="2375958" cy="1583972"/>
        </a:xfrm>
        <a:prstGeom prst="trapezoid">
          <a:avLst>
            <a:gd name="adj" fmla="val 75000"/>
          </a:avLst>
        </a:prstGeom>
        <a:solidFill>
          <a:schemeClr val="accent3">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pl-PL" sz="3800" b="1" kern="1200" dirty="0"/>
            <a:t>ARTEFAKTY</a:t>
          </a:r>
        </a:p>
      </dsp:txBody>
      <dsp:txXfrm>
        <a:off x="2375958" y="0"/>
        <a:ext cx="2375958" cy="1583972"/>
      </dsp:txXfrm>
    </dsp:sp>
    <dsp:sp modelId="{24D3E4C3-C57C-434A-B8FC-36E47481F007}">
      <dsp:nvSpPr>
        <dsp:cNvPr id="0" name=""/>
        <dsp:cNvSpPr/>
      </dsp:nvSpPr>
      <dsp:spPr>
        <a:xfrm>
          <a:off x="1187979" y="1583972"/>
          <a:ext cx="4751916" cy="1583972"/>
        </a:xfrm>
        <a:prstGeom prst="trapezoid">
          <a:avLst>
            <a:gd name="adj" fmla="val 75000"/>
          </a:avLst>
        </a:prstGeom>
        <a:solidFill>
          <a:schemeClr val="accent3">
            <a:shade val="50000"/>
            <a:hueOff val="-255614"/>
            <a:satOff val="9551"/>
            <a:lumOff val="304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pl-PL" sz="3800" b="1" kern="1200" dirty="0"/>
            <a:t>NORMY I WARTOŚCI</a:t>
          </a:r>
        </a:p>
      </dsp:txBody>
      <dsp:txXfrm>
        <a:off x="2019564" y="1583972"/>
        <a:ext cx="3088745" cy="1583972"/>
      </dsp:txXfrm>
    </dsp:sp>
    <dsp:sp modelId="{52BA03FE-811E-41B5-98FE-E6845CB6FC29}">
      <dsp:nvSpPr>
        <dsp:cNvPr id="0" name=""/>
        <dsp:cNvSpPr/>
      </dsp:nvSpPr>
      <dsp:spPr>
        <a:xfrm>
          <a:off x="0" y="3167944"/>
          <a:ext cx="7127875" cy="1583972"/>
        </a:xfrm>
        <a:prstGeom prst="trapezoid">
          <a:avLst>
            <a:gd name="adj" fmla="val 75000"/>
          </a:avLst>
        </a:prstGeom>
        <a:solidFill>
          <a:schemeClr val="accent3">
            <a:shade val="50000"/>
            <a:hueOff val="-255614"/>
            <a:satOff val="9551"/>
            <a:lumOff val="304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pl-PL" sz="3800" b="1" kern="1200" dirty="0"/>
            <a:t>PODSTAWOWE ZAŁOŻENIA</a:t>
          </a:r>
        </a:p>
      </dsp:txBody>
      <dsp:txXfrm>
        <a:off x="1247378" y="3167944"/>
        <a:ext cx="4633118" cy="15839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D15F92-2430-446C-AF03-ACA53F351997}">
      <dsp:nvSpPr>
        <dsp:cNvPr id="0" name=""/>
        <dsp:cNvSpPr/>
      </dsp:nvSpPr>
      <dsp:spPr>
        <a:xfrm>
          <a:off x="1728191" y="0"/>
          <a:ext cx="5904656" cy="5904656"/>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1EE4E5-B9F8-42E3-BF46-216AD4AC3C78}">
      <dsp:nvSpPr>
        <dsp:cNvPr id="0" name=""/>
        <dsp:cNvSpPr/>
      </dsp:nvSpPr>
      <dsp:spPr>
        <a:xfrm>
          <a:off x="2289133" y="560942"/>
          <a:ext cx="2302815" cy="230281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l-PL" sz="1900" b="1" kern="1200" dirty="0"/>
            <a:t>Powszechność – występuje w wielu dziedzinach życia.</a:t>
          </a:r>
          <a:endParaRPr lang="en-US" sz="1900" b="1" kern="1200" dirty="0"/>
        </a:p>
      </dsp:txBody>
      <dsp:txXfrm>
        <a:off x="2401547" y="673356"/>
        <a:ext cx="2077987" cy="2077987"/>
      </dsp:txXfrm>
    </dsp:sp>
    <dsp:sp modelId="{DB403DF0-421C-454C-852D-6D7D49DBF740}">
      <dsp:nvSpPr>
        <dsp:cNvPr id="0" name=""/>
        <dsp:cNvSpPr/>
      </dsp:nvSpPr>
      <dsp:spPr>
        <a:xfrm>
          <a:off x="4769089" y="560942"/>
          <a:ext cx="2302815" cy="230281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l-PL" sz="1900" b="1" kern="1200"/>
            <a:t>Entropia – ma tendencję do rozpowszechniania się na nowe sfery.</a:t>
          </a:r>
          <a:endParaRPr lang="en-US" sz="1900" b="1" kern="1200"/>
        </a:p>
      </dsp:txBody>
      <dsp:txXfrm>
        <a:off x="4881503" y="673356"/>
        <a:ext cx="2077987" cy="2077987"/>
      </dsp:txXfrm>
    </dsp:sp>
    <dsp:sp modelId="{45C4B115-3712-4309-B3D1-BFB177E2112C}">
      <dsp:nvSpPr>
        <dsp:cNvPr id="0" name=""/>
        <dsp:cNvSpPr/>
      </dsp:nvSpPr>
      <dsp:spPr>
        <a:xfrm>
          <a:off x="2289133" y="3040897"/>
          <a:ext cx="2302815" cy="230281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l-PL" sz="1900" b="1" kern="1200"/>
            <a:t>Interakcyjność – wymaga współdziałania osób dających i biorących łapówki.</a:t>
          </a:r>
          <a:endParaRPr lang="en-US" sz="1900" b="1" kern="1200"/>
        </a:p>
      </dsp:txBody>
      <dsp:txXfrm>
        <a:off x="2401547" y="3153311"/>
        <a:ext cx="2077987" cy="2077987"/>
      </dsp:txXfrm>
    </dsp:sp>
    <dsp:sp modelId="{34787416-D3F3-45FA-BF47-5568CF3A5792}">
      <dsp:nvSpPr>
        <dsp:cNvPr id="0" name=""/>
        <dsp:cNvSpPr/>
      </dsp:nvSpPr>
      <dsp:spPr>
        <a:xfrm>
          <a:off x="4769089" y="3040897"/>
          <a:ext cx="2302815" cy="230281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l-PL" sz="1900" b="1" kern="1200" dirty="0"/>
            <a:t>Rynkowość – stawka ustalana jest według relacji popytu i podaży na zawłaszczane dobra publiczne.</a:t>
          </a:r>
          <a:endParaRPr lang="en-US" sz="1900" b="1" kern="1200" dirty="0"/>
        </a:p>
      </dsp:txBody>
      <dsp:txXfrm>
        <a:off x="4881503" y="3153311"/>
        <a:ext cx="2077987" cy="207798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FF55B4-DA8A-4F23-9A77-563D30D9DDC4}">
      <dsp:nvSpPr>
        <dsp:cNvPr id="0" name=""/>
        <dsp:cNvSpPr/>
      </dsp:nvSpPr>
      <dsp:spPr>
        <a:xfrm>
          <a:off x="190146" y="1648"/>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228 KK – łapownictwo bierne (sprzedajność urzędnicza), </a:t>
          </a:r>
          <a:endParaRPr lang="en-US" sz="1800" b="1" kern="1200">
            <a:solidFill>
              <a:schemeClr val="tx1"/>
            </a:solidFill>
          </a:endParaRPr>
        </a:p>
      </dsp:txBody>
      <dsp:txXfrm>
        <a:off x="190146" y="1648"/>
        <a:ext cx="2806483" cy="1683890"/>
      </dsp:txXfrm>
    </dsp:sp>
    <dsp:sp modelId="{BDB2E88B-91D6-483E-8825-D6603DFE655F}">
      <dsp:nvSpPr>
        <dsp:cNvPr id="0" name=""/>
        <dsp:cNvSpPr/>
      </dsp:nvSpPr>
      <dsp:spPr>
        <a:xfrm>
          <a:off x="3277277" y="1648"/>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229 KK – łapownictwo czynne (przekupstwo), </a:t>
          </a:r>
          <a:endParaRPr lang="en-US" sz="1800" b="1" kern="1200">
            <a:solidFill>
              <a:schemeClr val="tx1"/>
            </a:solidFill>
          </a:endParaRPr>
        </a:p>
      </dsp:txBody>
      <dsp:txXfrm>
        <a:off x="3277277" y="1648"/>
        <a:ext cx="2806483" cy="1683890"/>
      </dsp:txXfrm>
    </dsp:sp>
    <dsp:sp modelId="{A658099A-F806-4C11-BB91-61960EFCBB09}">
      <dsp:nvSpPr>
        <dsp:cNvPr id="0" name=""/>
        <dsp:cNvSpPr/>
      </dsp:nvSpPr>
      <dsp:spPr>
        <a:xfrm>
          <a:off x="6364409" y="1648"/>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230 KK – płatna protekcja czynna i bierna, </a:t>
          </a:r>
          <a:endParaRPr lang="en-US" sz="1800" b="1" kern="1200">
            <a:solidFill>
              <a:schemeClr val="tx1"/>
            </a:solidFill>
          </a:endParaRPr>
        </a:p>
      </dsp:txBody>
      <dsp:txXfrm>
        <a:off x="6364409" y="1648"/>
        <a:ext cx="2806483" cy="1683890"/>
      </dsp:txXfrm>
    </dsp:sp>
    <dsp:sp modelId="{0579975B-2BB2-49B2-98A6-F1DD6D9E4239}">
      <dsp:nvSpPr>
        <dsp:cNvPr id="0" name=""/>
        <dsp:cNvSpPr/>
      </dsp:nvSpPr>
      <dsp:spPr>
        <a:xfrm>
          <a:off x="190146" y="1966186"/>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231 § 2 KK – przestępstwo urzędnicze nadużycia władzy w celu osiągnięcia korzyści majątkowej lub osobistej, </a:t>
          </a:r>
          <a:endParaRPr lang="en-US" sz="1800" b="1" kern="1200">
            <a:solidFill>
              <a:schemeClr val="tx1"/>
            </a:solidFill>
          </a:endParaRPr>
        </a:p>
      </dsp:txBody>
      <dsp:txXfrm>
        <a:off x="190146" y="1966186"/>
        <a:ext cx="2806483" cy="1683890"/>
      </dsp:txXfrm>
    </dsp:sp>
    <dsp:sp modelId="{4FC3A969-97D7-4572-BC65-913DDCE61570}">
      <dsp:nvSpPr>
        <dsp:cNvPr id="0" name=""/>
        <dsp:cNvSpPr/>
      </dsp:nvSpPr>
      <dsp:spPr>
        <a:xfrm>
          <a:off x="3277277" y="1966186"/>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296 KK – karalna niegospodarność (nadużycie zaufania), </a:t>
          </a:r>
          <a:endParaRPr lang="en-US" sz="1800" b="1" kern="1200">
            <a:solidFill>
              <a:schemeClr val="tx1"/>
            </a:solidFill>
          </a:endParaRPr>
        </a:p>
      </dsp:txBody>
      <dsp:txXfrm>
        <a:off x="3277277" y="1966186"/>
        <a:ext cx="2806483" cy="1683890"/>
      </dsp:txXfrm>
    </dsp:sp>
    <dsp:sp modelId="{955FCF56-D090-427F-AB2F-11F86211BAB9}">
      <dsp:nvSpPr>
        <dsp:cNvPr id="0" name=""/>
        <dsp:cNvSpPr/>
      </dsp:nvSpPr>
      <dsp:spPr>
        <a:xfrm>
          <a:off x="6364409" y="1966186"/>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296 a KK – oszustwa na stanowisku kierowniczym, </a:t>
          </a:r>
          <a:endParaRPr lang="en-US" sz="1800" b="1" kern="1200">
            <a:solidFill>
              <a:schemeClr val="tx1"/>
            </a:solidFill>
          </a:endParaRPr>
        </a:p>
      </dsp:txBody>
      <dsp:txXfrm>
        <a:off x="6364409" y="1966186"/>
        <a:ext cx="2806483" cy="1683890"/>
      </dsp:txXfrm>
    </dsp:sp>
    <dsp:sp modelId="{5E00569C-4346-4AE1-982F-D0579190D09E}">
      <dsp:nvSpPr>
        <dsp:cNvPr id="0" name=""/>
        <dsp:cNvSpPr/>
      </dsp:nvSpPr>
      <dsp:spPr>
        <a:xfrm>
          <a:off x="190146" y="3930725"/>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296 b KK – oszustwo przy organizacji profesjonalnych zawodów sportowych, </a:t>
          </a:r>
          <a:endParaRPr lang="en-US" sz="1800" b="1" kern="1200">
            <a:solidFill>
              <a:schemeClr val="tx1"/>
            </a:solidFill>
          </a:endParaRPr>
        </a:p>
      </dsp:txBody>
      <dsp:txXfrm>
        <a:off x="190146" y="3930725"/>
        <a:ext cx="2806483" cy="1683890"/>
      </dsp:txXfrm>
    </dsp:sp>
    <dsp:sp modelId="{27455DD3-1168-485B-A6D2-B3BD29F7DBE7}">
      <dsp:nvSpPr>
        <dsp:cNvPr id="0" name=""/>
        <dsp:cNvSpPr/>
      </dsp:nvSpPr>
      <dsp:spPr>
        <a:xfrm>
          <a:off x="3277277" y="3930725"/>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302 KK – faworyzowanie, przekupstwo i sprzedajność wierzyciela, </a:t>
          </a:r>
          <a:endParaRPr lang="en-US" sz="1800" b="1" kern="1200">
            <a:solidFill>
              <a:schemeClr val="tx1"/>
            </a:solidFill>
          </a:endParaRPr>
        </a:p>
      </dsp:txBody>
      <dsp:txXfrm>
        <a:off x="3277277" y="3930725"/>
        <a:ext cx="2806483" cy="1683890"/>
      </dsp:txXfrm>
    </dsp:sp>
    <dsp:sp modelId="{321015A4-2936-40A9-9C8E-33656FC8D55C}">
      <dsp:nvSpPr>
        <dsp:cNvPr id="0" name=""/>
        <dsp:cNvSpPr/>
      </dsp:nvSpPr>
      <dsp:spPr>
        <a:xfrm>
          <a:off x="6364409" y="3930725"/>
          <a:ext cx="2806483" cy="168389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pl-PL" sz="1800" b="1" kern="1200">
              <a:solidFill>
                <a:schemeClr val="tx1"/>
              </a:solidFill>
            </a:rPr>
            <a:t>art. 305 KK – udaremnienie lub utrudnianie przetargu publicznego w celu osiągnięcia korzyści majątkowej. </a:t>
          </a:r>
          <a:endParaRPr lang="en-US" sz="1800" b="1" kern="1200">
            <a:solidFill>
              <a:schemeClr val="tx1"/>
            </a:solidFill>
          </a:endParaRPr>
        </a:p>
      </dsp:txBody>
      <dsp:txXfrm>
        <a:off x="6364409" y="3930725"/>
        <a:ext cx="2806483" cy="16838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764CB6-4B31-4D8C-8FA7-8EE884D931C6}">
      <dsp:nvSpPr>
        <dsp:cNvPr id="0" name=""/>
        <dsp:cNvSpPr/>
      </dsp:nvSpPr>
      <dsp:spPr>
        <a:xfrm>
          <a:off x="1192351" y="1309"/>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kradzieże i niszczenie dóbr należących do organizacji</a:t>
          </a:r>
          <a:endParaRPr lang="en-US" sz="1600" b="1" kern="1200" dirty="0">
            <a:solidFill>
              <a:schemeClr val="tx1"/>
            </a:solidFill>
          </a:endParaRPr>
        </a:p>
      </dsp:txBody>
      <dsp:txXfrm>
        <a:off x="1192351" y="1309"/>
        <a:ext cx="2292617" cy="1375570"/>
      </dsp:txXfrm>
    </dsp:sp>
    <dsp:sp modelId="{80DC0CF9-6B7A-4B66-80C8-D81FF2D0E8EC}">
      <dsp:nvSpPr>
        <dsp:cNvPr id="0" name=""/>
        <dsp:cNvSpPr/>
      </dsp:nvSpPr>
      <dsp:spPr>
        <a:xfrm>
          <a:off x="3714231" y="1309"/>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fałszowanie </a:t>
          </a:r>
          <a:br>
            <a:rPr lang="pl-PL" sz="1600" b="1" kern="1200" dirty="0">
              <a:solidFill>
                <a:schemeClr val="tx1"/>
              </a:solidFill>
            </a:rPr>
          </a:br>
          <a:r>
            <a:rPr lang="pl-PL" sz="1600" b="1" kern="1200" dirty="0">
              <a:solidFill>
                <a:schemeClr val="tx1"/>
              </a:solidFill>
            </a:rPr>
            <a:t>dokumentów</a:t>
          </a:r>
          <a:endParaRPr lang="en-US" sz="1600" b="1" kern="1200" dirty="0">
            <a:solidFill>
              <a:schemeClr val="tx1"/>
            </a:solidFill>
          </a:endParaRPr>
        </a:p>
      </dsp:txBody>
      <dsp:txXfrm>
        <a:off x="3714231" y="1309"/>
        <a:ext cx="2292617" cy="1375570"/>
      </dsp:txXfrm>
    </dsp:sp>
    <dsp:sp modelId="{949B1D19-2D06-4F9B-BCBA-2B06F57AA664}">
      <dsp:nvSpPr>
        <dsp:cNvPr id="0" name=""/>
        <dsp:cNvSpPr/>
      </dsp:nvSpPr>
      <dsp:spPr>
        <a:xfrm>
          <a:off x="6236110" y="1309"/>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oszukiwanie i przemoc wobec współpracowników</a:t>
          </a:r>
          <a:endParaRPr lang="en-US" sz="1600" b="1" kern="1200" dirty="0">
            <a:solidFill>
              <a:schemeClr val="tx1"/>
            </a:solidFill>
          </a:endParaRPr>
        </a:p>
      </dsp:txBody>
      <dsp:txXfrm>
        <a:off x="6236110" y="1309"/>
        <a:ext cx="2292617" cy="1375570"/>
      </dsp:txXfrm>
    </dsp:sp>
    <dsp:sp modelId="{7384C133-9C96-4F42-B606-FD63D8BD9A84}">
      <dsp:nvSpPr>
        <dsp:cNvPr id="0" name=""/>
        <dsp:cNvSpPr/>
      </dsp:nvSpPr>
      <dsp:spPr>
        <a:xfrm>
          <a:off x="1192351" y="1606142"/>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zachowania agresywne i niebezpieczne </a:t>
          </a:r>
          <a:endParaRPr lang="en-US" sz="1600" b="1" kern="1200" dirty="0">
            <a:solidFill>
              <a:schemeClr val="tx1"/>
            </a:solidFill>
          </a:endParaRPr>
        </a:p>
      </dsp:txBody>
      <dsp:txXfrm>
        <a:off x="1192351" y="1606142"/>
        <a:ext cx="2292617" cy="1375570"/>
      </dsp:txXfrm>
    </dsp:sp>
    <dsp:sp modelId="{69A3044F-F455-48D6-840A-23CE3C9F4914}">
      <dsp:nvSpPr>
        <dsp:cNvPr id="0" name=""/>
        <dsp:cNvSpPr/>
      </dsp:nvSpPr>
      <dsp:spPr>
        <a:xfrm>
          <a:off x="3714231" y="1606142"/>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przypisywanie sobie cudzych osiągnięć </a:t>
          </a:r>
          <a:endParaRPr lang="en-US" sz="1600" b="1" kern="1200" dirty="0">
            <a:solidFill>
              <a:schemeClr val="tx1"/>
            </a:solidFill>
          </a:endParaRPr>
        </a:p>
      </dsp:txBody>
      <dsp:txXfrm>
        <a:off x="3714231" y="1606142"/>
        <a:ext cx="2292617" cy="1375570"/>
      </dsp:txXfrm>
    </dsp:sp>
    <dsp:sp modelId="{1E3922CB-9A64-49CB-A9D3-109D4A3F783A}">
      <dsp:nvSpPr>
        <dsp:cNvPr id="0" name=""/>
        <dsp:cNvSpPr/>
      </dsp:nvSpPr>
      <dsp:spPr>
        <a:xfrm>
          <a:off x="6236110" y="1606142"/>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ujawnianie tajemnicy firmowej </a:t>
          </a:r>
          <a:endParaRPr lang="en-US" sz="1600" b="1" kern="1200" dirty="0">
            <a:solidFill>
              <a:schemeClr val="tx1"/>
            </a:solidFill>
          </a:endParaRPr>
        </a:p>
      </dsp:txBody>
      <dsp:txXfrm>
        <a:off x="6236110" y="1606142"/>
        <a:ext cx="2292617" cy="1375570"/>
      </dsp:txXfrm>
    </dsp:sp>
    <dsp:sp modelId="{3270ABDA-2BA0-46BD-8528-55BEB58E516A}">
      <dsp:nvSpPr>
        <dsp:cNvPr id="0" name=""/>
        <dsp:cNvSpPr/>
      </dsp:nvSpPr>
      <dsp:spPr>
        <a:xfrm>
          <a:off x="1192351" y="3210974"/>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pozorowanie pracy</a:t>
          </a:r>
          <a:endParaRPr lang="en-US" sz="1600" b="1" kern="1200" dirty="0">
            <a:solidFill>
              <a:schemeClr val="tx1"/>
            </a:solidFill>
          </a:endParaRPr>
        </a:p>
      </dsp:txBody>
      <dsp:txXfrm>
        <a:off x="1192351" y="3210974"/>
        <a:ext cx="2292617" cy="1375570"/>
      </dsp:txXfrm>
    </dsp:sp>
    <dsp:sp modelId="{896BCDF5-4E1D-4F84-B490-B7D0F40632DE}">
      <dsp:nvSpPr>
        <dsp:cNvPr id="0" name=""/>
        <dsp:cNvSpPr/>
      </dsp:nvSpPr>
      <dsp:spPr>
        <a:xfrm>
          <a:off x="3714231" y="3210974"/>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opuszczanie miejsca pracy bez zezwolenia </a:t>
          </a:r>
          <a:endParaRPr lang="en-US" sz="1600" b="1" kern="1200" dirty="0">
            <a:solidFill>
              <a:schemeClr val="tx1"/>
            </a:solidFill>
          </a:endParaRPr>
        </a:p>
      </dsp:txBody>
      <dsp:txXfrm>
        <a:off x="3714231" y="3210974"/>
        <a:ext cx="2292617" cy="1375570"/>
      </dsp:txXfrm>
    </dsp:sp>
    <dsp:sp modelId="{9C773B30-D756-4F60-BCB8-3BD77C3C5CC8}">
      <dsp:nvSpPr>
        <dsp:cNvPr id="0" name=""/>
        <dsp:cNvSpPr/>
      </dsp:nvSpPr>
      <dsp:spPr>
        <a:xfrm>
          <a:off x="6236110" y="3210974"/>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trwonienie czasu pracy na sprawy prywatne, wydłużanie przerw, spóźnianie się, zbyt wczesne kończenie pracy </a:t>
          </a:r>
          <a:endParaRPr lang="en-US" sz="1600" b="1" kern="1200" dirty="0">
            <a:solidFill>
              <a:schemeClr val="tx1"/>
            </a:solidFill>
          </a:endParaRPr>
        </a:p>
      </dsp:txBody>
      <dsp:txXfrm>
        <a:off x="6236110" y="3210974"/>
        <a:ext cx="2292617" cy="1375570"/>
      </dsp:txXfrm>
    </dsp:sp>
    <dsp:sp modelId="{62C4B1AF-B139-4767-9E7F-1CEF16117B0C}">
      <dsp:nvSpPr>
        <dsp:cNvPr id="0" name=""/>
        <dsp:cNvSpPr/>
      </dsp:nvSpPr>
      <dsp:spPr>
        <a:xfrm>
          <a:off x="2453291" y="4815807"/>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używanie alkoholu i/lub substancji psychoaktywnych</a:t>
          </a:r>
          <a:endParaRPr lang="en-US" sz="1600" b="1" kern="1200" dirty="0">
            <a:solidFill>
              <a:schemeClr val="tx1"/>
            </a:solidFill>
          </a:endParaRPr>
        </a:p>
      </dsp:txBody>
      <dsp:txXfrm>
        <a:off x="2453291" y="4815807"/>
        <a:ext cx="2292617" cy="1375570"/>
      </dsp:txXfrm>
    </dsp:sp>
    <dsp:sp modelId="{C7B837BE-AE5B-4365-9C4F-47F4702B6DE1}">
      <dsp:nvSpPr>
        <dsp:cNvPr id="0" name=""/>
        <dsp:cNvSpPr/>
      </dsp:nvSpPr>
      <dsp:spPr>
        <a:xfrm>
          <a:off x="4975170" y="4815807"/>
          <a:ext cx="2292617" cy="137557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pl-PL" sz="1600" b="1" kern="1200" dirty="0">
              <a:solidFill>
                <a:schemeClr val="tx1"/>
              </a:solidFill>
            </a:rPr>
            <a:t>symulowanie choroby    </a:t>
          </a:r>
          <a:endParaRPr lang="en-US" sz="1600" b="1" kern="1200" dirty="0">
            <a:solidFill>
              <a:schemeClr val="tx1"/>
            </a:solidFill>
          </a:endParaRPr>
        </a:p>
      </dsp:txBody>
      <dsp:txXfrm>
        <a:off x="4975170" y="4815807"/>
        <a:ext cx="2292617" cy="13755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4FFDE0-734E-4384-9062-43DA806EAB2A}">
      <dsp:nvSpPr>
        <dsp:cNvPr id="0" name=""/>
        <dsp:cNvSpPr/>
      </dsp:nvSpPr>
      <dsp:spPr>
        <a:xfrm>
          <a:off x="653072" y="1575000"/>
          <a:ext cx="1852875" cy="18528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1FEA1D-0338-4848-994C-B72356BA99DA}">
      <dsp:nvSpPr>
        <dsp:cNvPr id="0" name=""/>
        <dsp:cNvSpPr/>
      </dsp:nvSpPr>
      <dsp:spPr>
        <a:xfrm>
          <a:off x="1047947" y="1969875"/>
          <a:ext cx="1063125" cy="10631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4C4030-6E0D-491D-A9D3-7F06EAF0281C}">
      <dsp:nvSpPr>
        <dsp:cNvPr id="0" name=""/>
        <dsp:cNvSpPr/>
      </dsp:nvSpPr>
      <dsp:spPr>
        <a:xfrm>
          <a:off x="60759" y="400500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100000"/>
            </a:lnSpc>
            <a:spcBef>
              <a:spcPct val="0"/>
            </a:spcBef>
            <a:spcAft>
              <a:spcPct val="35000"/>
            </a:spcAft>
            <a:buNone/>
            <a:defRPr cap="all"/>
          </a:pPr>
          <a:r>
            <a:rPr lang="pl-PL" sz="1700" b="1" kern="1200"/>
            <a:t>Rozwiązania ogólne (normy prawne, standardy)</a:t>
          </a:r>
          <a:endParaRPr lang="en-US" sz="1700" b="1" kern="1200"/>
        </a:p>
      </dsp:txBody>
      <dsp:txXfrm>
        <a:off x="60759" y="4005000"/>
        <a:ext cx="3037500" cy="720000"/>
      </dsp:txXfrm>
    </dsp:sp>
    <dsp:sp modelId="{3CC06DD0-ACBE-4D32-8637-2A138BE9EC8E}">
      <dsp:nvSpPr>
        <dsp:cNvPr id="0" name=""/>
        <dsp:cNvSpPr/>
      </dsp:nvSpPr>
      <dsp:spPr>
        <a:xfrm>
          <a:off x="4222134" y="1575000"/>
          <a:ext cx="1852875" cy="18528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CC98C0-6DF6-4DC4-A75E-32B8291FAA83}">
      <dsp:nvSpPr>
        <dsp:cNvPr id="0" name=""/>
        <dsp:cNvSpPr/>
      </dsp:nvSpPr>
      <dsp:spPr>
        <a:xfrm>
          <a:off x="4617009" y="1969875"/>
          <a:ext cx="1063125" cy="10631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5226E2-92C0-446C-B6BF-388F03C67CFC}">
      <dsp:nvSpPr>
        <dsp:cNvPr id="0" name=""/>
        <dsp:cNvSpPr/>
      </dsp:nvSpPr>
      <dsp:spPr>
        <a:xfrm>
          <a:off x="3629822" y="400500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100000"/>
            </a:lnSpc>
            <a:spcBef>
              <a:spcPct val="0"/>
            </a:spcBef>
            <a:spcAft>
              <a:spcPct val="35000"/>
            </a:spcAft>
            <a:buNone/>
            <a:defRPr cap="all"/>
          </a:pPr>
          <a:r>
            <a:rPr lang="pl-PL" sz="1700" b="1" kern="1200"/>
            <a:t>Kodeksy, polityki  (normy wewnętrzne)</a:t>
          </a:r>
          <a:endParaRPr lang="en-US" sz="1700" b="1" kern="1200"/>
        </a:p>
      </dsp:txBody>
      <dsp:txXfrm>
        <a:off x="3629822" y="4005000"/>
        <a:ext cx="3037500" cy="720000"/>
      </dsp:txXfrm>
    </dsp:sp>
    <dsp:sp modelId="{37DB00C0-8246-439F-ABD6-3B66DAEAAC46}">
      <dsp:nvSpPr>
        <dsp:cNvPr id="0" name=""/>
        <dsp:cNvSpPr/>
      </dsp:nvSpPr>
      <dsp:spPr>
        <a:xfrm>
          <a:off x="7791197" y="1575000"/>
          <a:ext cx="1852875" cy="185287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236CD-03E9-4FFC-B5FE-21B6706ACAB4}">
      <dsp:nvSpPr>
        <dsp:cNvPr id="0" name=""/>
        <dsp:cNvSpPr/>
      </dsp:nvSpPr>
      <dsp:spPr>
        <a:xfrm>
          <a:off x="8186072" y="1969875"/>
          <a:ext cx="1063125" cy="10631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67A60BE-ED3F-4E86-95D5-5F80331C19C3}">
      <dsp:nvSpPr>
        <dsp:cNvPr id="0" name=""/>
        <dsp:cNvSpPr/>
      </dsp:nvSpPr>
      <dsp:spPr>
        <a:xfrm>
          <a:off x="7198884" y="400500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100000"/>
            </a:lnSpc>
            <a:spcBef>
              <a:spcPct val="0"/>
            </a:spcBef>
            <a:spcAft>
              <a:spcPct val="35000"/>
            </a:spcAft>
            <a:buNone/>
            <a:defRPr cap="all"/>
          </a:pPr>
          <a:r>
            <a:rPr lang="pl-PL" sz="1700" b="1" kern="1200"/>
            <a:t>Kontrola społeczna </a:t>
          </a:r>
          <a:endParaRPr lang="en-US" sz="1700" b="1" kern="1200"/>
        </a:p>
      </dsp:txBody>
      <dsp:txXfrm>
        <a:off x="7198884" y="4005000"/>
        <a:ext cx="30375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BE8EC-153A-42A8-9AAA-C73814E2C9DB}">
      <dsp:nvSpPr>
        <dsp:cNvPr id="0" name=""/>
        <dsp:cNvSpPr/>
      </dsp:nvSpPr>
      <dsp:spPr>
        <a:xfrm>
          <a:off x="0" y="2285"/>
          <a:ext cx="864038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0D2990-2CC3-450D-81F7-FE77D5B01D4D}">
      <dsp:nvSpPr>
        <dsp:cNvPr id="0" name=""/>
        <dsp:cNvSpPr/>
      </dsp:nvSpPr>
      <dsp:spPr>
        <a:xfrm>
          <a:off x="0" y="2285"/>
          <a:ext cx="8640382" cy="1558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pl-PL" sz="1700" b="1" kern="1200"/>
            <a:t>Artefakty – widoczne (fizyczne, behawioralne, językowe) elementy kultury organizacyjnej</a:t>
          </a:r>
          <a:r>
            <a:rPr lang="pl-PL" sz="1700" kern="1200"/>
            <a:t>. Artefakty fizyczne to np. organizacja pomieszczeń i wymagania dotyczące stroju. Artefakty behawioralne odnoszą się między innymi do ceremonii, rytuałów, sposobów organizacji spotkań. Artefakty językowe z kolei dotyczą codziennych rutyn komunikacyjnych, mitycznych opowieści – między innymi o założycielach, przywódcach i istotnych wydarzeniach w organizacji.</a:t>
          </a:r>
          <a:endParaRPr lang="en-US" sz="1700" kern="1200"/>
        </a:p>
      </dsp:txBody>
      <dsp:txXfrm>
        <a:off x="0" y="2285"/>
        <a:ext cx="8640382" cy="1558477"/>
      </dsp:txXfrm>
    </dsp:sp>
    <dsp:sp modelId="{B12F9EC3-C1FE-4108-85B1-6198DA07D640}">
      <dsp:nvSpPr>
        <dsp:cNvPr id="0" name=""/>
        <dsp:cNvSpPr/>
      </dsp:nvSpPr>
      <dsp:spPr>
        <a:xfrm>
          <a:off x="0" y="1560762"/>
          <a:ext cx="864038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A05D8F-7018-4CD0-AD2B-8A3E4DDF0BAA}">
      <dsp:nvSpPr>
        <dsp:cNvPr id="0" name=""/>
        <dsp:cNvSpPr/>
      </dsp:nvSpPr>
      <dsp:spPr>
        <a:xfrm>
          <a:off x="0" y="1560762"/>
          <a:ext cx="8640382" cy="1558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pl-PL" sz="1700" b="1" kern="1200" dirty="0"/>
            <a:t>Normy i wartości, istotne w kontekście wizerunku i celów organizacji, stylu zarządzania oraz relacji z otoczeniem</a:t>
          </a:r>
          <a:r>
            <a:rPr lang="pl-PL" sz="1700" kern="1200" dirty="0"/>
            <a:t>. To właśnie z nich wynikają codzienne praktyki i procesy, a także to, w jaki sposób dane zespoły organizują się, współpracują ze sobą i jak się komunikują.</a:t>
          </a:r>
          <a:endParaRPr lang="en-US" sz="1700" kern="1200" dirty="0"/>
        </a:p>
      </dsp:txBody>
      <dsp:txXfrm>
        <a:off x="0" y="1560762"/>
        <a:ext cx="8640382" cy="1558477"/>
      </dsp:txXfrm>
    </dsp:sp>
    <dsp:sp modelId="{28FEB0BC-DA48-412C-8F33-72A0BCEF9F69}">
      <dsp:nvSpPr>
        <dsp:cNvPr id="0" name=""/>
        <dsp:cNvSpPr/>
      </dsp:nvSpPr>
      <dsp:spPr>
        <a:xfrm>
          <a:off x="0" y="3119239"/>
          <a:ext cx="864038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EB5CC4-041B-4E8D-A8E2-2BA6BDE0D652}">
      <dsp:nvSpPr>
        <dsp:cNvPr id="0" name=""/>
        <dsp:cNvSpPr/>
      </dsp:nvSpPr>
      <dsp:spPr>
        <a:xfrm>
          <a:off x="0" y="3119239"/>
          <a:ext cx="8640382" cy="1558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pl-PL" sz="1700" b="1" kern="1200"/>
            <a:t>Podstawowe założenia to najtrwalszy poziom kultury, opierający się na specyficznych przekonaniach, wizji i tym, w co wierzą członkowie danej organizacji</a:t>
          </a:r>
          <a:r>
            <a:rPr lang="pl-PL" sz="1700" kern="1200"/>
            <a:t>. Są to przekonania dotyczące innych ludzi, stosunków międzyludzkich, natury i całego otoczenia. Wynikają z nich także cele i misja danej organizacji.</a:t>
          </a:r>
          <a:endParaRPr lang="en-US" sz="1700" kern="1200"/>
        </a:p>
      </dsp:txBody>
      <dsp:txXfrm>
        <a:off x="0" y="3119239"/>
        <a:ext cx="8640382" cy="1558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DA02B-73BE-4318-BBCE-22D47B162B30}">
      <dsp:nvSpPr>
        <dsp:cNvPr id="0" name=""/>
        <dsp:cNvSpPr/>
      </dsp:nvSpPr>
      <dsp:spPr>
        <a:xfrm>
          <a:off x="0" y="0"/>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9B9849-B846-4BD7-825C-795880490852}">
      <dsp:nvSpPr>
        <dsp:cNvPr id="0" name=""/>
        <dsp:cNvSpPr/>
      </dsp:nvSpPr>
      <dsp:spPr>
        <a:xfrm>
          <a:off x="0" y="0"/>
          <a:ext cx="8640382"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l-PL" sz="2300" b="1" kern="1200" dirty="0"/>
            <a:t>Porządkowa</a:t>
          </a:r>
          <a:r>
            <a:rPr lang="pl-PL" sz="2300" kern="1200" dirty="0"/>
            <a:t> – zespół norm, zasad i standardów organizacyjnych</a:t>
          </a:r>
          <a:endParaRPr lang="en-US" sz="2300" kern="1200" dirty="0"/>
        </a:p>
      </dsp:txBody>
      <dsp:txXfrm>
        <a:off x="0" y="0"/>
        <a:ext cx="8640382" cy="1170000"/>
      </dsp:txXfrm>
    </dsp:sp>
    <dsp:sp modelId="{65A0B0D1-401A-4A25-B4EF-46E5C5977AD2}">
      <dsp:nvSpPr>
        <dsp:cNvPr id="0" name=""/>
        <dsp:cNvSpPr/>
      </dsp:nvSpPr>
      <dsp:spPr>
        <a:xfrm>
          <a:off x="0" y="1170000"/>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99BCC8-5CA6-4397-868A-9C555DB9817E}">
      <dsp:nvSpPr>
        <dsp:cNvPr id="0" name=""/>
        <dsp:cNvSpPr/>
      </dsp:nvSpPr>
      <dsp:spPr>
        <a:xfrm>
          <a:off x="0" y="1170000"/>
          <a:ext cx="8640382"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l-PL" sz="2300" b="1" kern="1200" dirty="0"/>
            <a:t>Wyznawane wartości </a:t>
          </a:r>
          <a:r>
            <a:rPr lang="pl-PL" sz="2300" kern="1200" dirty="0"/>
            <a:t>– pozwala łatwiej zrozumieć nowym pracownikom dlaczego członkowie danej organizacji wyznają określone wartości i odnaleźć się w nowym środowisku pracy.</a:t>
          </a:r>
          <a:endParaRPr lang="en-US" sz="2300" kern="1200" dirty="0"/>
        </a:p>
      </dsp:txBody>
      <dsp:txXfrm>
        <a:off x="0" y="1170000"/>
        <a:ext cx="8640382" cy="1170000"/>
      </dsp:txXfrm>
    </dsp:sp>
    <dsp:sp modelId="{D31B4BF3-C4CF-4A5E-A0CE-28154C1E87FE}">
      <dsp:nvSpPr>
        <dsp:cNvPr id="0" name=""/>
        <dsp:cNvSpPr/>
      </dsp:nvSpPr>
      <dsp:spPr>
        <a:xfrm>
          <a:off x="0" y="2340001"/>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4C66C5-9DD3-40AD-9958-1818F0BCB525}">
      <dsp:nvSpPr>
        <dsp:cNvPr id="0" name=""/>
        <dsp:cNvSpPr/>
      </dsp:nvSpPr>
      <dsp:spPr>
        <a:xfrm>
          <a:off x="0" y="2340001"/>
          <a:ext cx="8640382"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l-PL" sz="2300" b="1" kern="1200" dirty="0"/>
            <a:t>Ukierunkowanie</a:t>
          </a:r>
          <a:r>
            <a:rPr lang="pl-PL" sz="2300" kern="1200" dirty="0"/>
            <a:t> – określenie kierunków działania codziennego pracowników.</a:t>
          </a:r>
          <a:endParaRPr lang="en-US" sz="2300" kern="1200" dirty="0"/>
        </a:p>
      </dsp:txBody>
      <dsp:txXfrm>
        <a:off x="0" y="2340001"/>
        <a:ext cx="8640382" cy="1170000"/>
      </dsp:txXfrm>
    </dsp:sp>
    <dsp:sp modelId="{FAE30105-547D-4DFC-9FE4-E30996DE4A03}">
      <dsp:nvSpPr>
        <dsp:cNvPr id="0" name=""/>
        <dsp:cNvSpPr/>
      </dsp:nvSpPr>
      <dsp:spPr>
        <a:xfrm>
          <a:off x="0" y="3510001"/>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2D92BC-F28D-4075-93BD-308A44FDB628}">
      <dsp:nvSpPr>
        <dsp:cNvPr id="0" name=""/>
        <dsp:cNvSpPr/>
      </dsp:nvSpPr>
      <dsp:spPr>
        <a:xfrm>
          <a:off x="0" y="3510001"/>
          <a:ext cx="8640382"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l-PL" sz="2300" b="1" kern="1200" dirty="0"/>
            <a:t>Poczucie identyfikacji </a:t>
          </a:r>
          <a:r>
            <a:rPr lang="pl-PL" sz="2300" kern="1200" dirty="0"/>
            <a:t>– kultura integruje pracowników, dając im poczucie tożsamości z organizacją. Kształtuje oczekiwane </a:t>
          </a:r>
          <a:endParaRPr lang="en-US" sz="2300" kern="1200" dirty="0"/>
        </a:p>
      </dsp:txBody>
      <dsp:txXfrm>
        <a:off x="0" y="3510001"/>
        <a:ext cx="8640382" cy="117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3FA25B-99D3-447C-BE7E-A2B802CFDAD7}">
      <dsp:nvSpPr>
        <dsp:cNvPr id="0" name=""/>
        <dsp:cNvSpPr/>
      </dsp:nvSpPr>
      <dsp:spPr>
        <a:xfrm>
          <a:off x="541500" y="811"/>
          <a:ext cx="3598752" cy="21592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pl-PL" sz="3400" b="1" kern="1200">
              <a:solidFill>
                <a:schemeClr val="tx1"/>
              </a:solidFill>
            </a:rPr>
            <a:t>Współodczuwanie</a:t>
          </a:r>
          <a:endParaRPr lang="en-US" sz="3400" b="1" kern="1200">
            <a:solidFill>
              <a:schemeClr val="tx1"/>
            </a:solidFill>
          </a:endParaRPr>
        </a:p>
      </dsp:txBody>
      <dsp:txXfrm>
        <a:off x="541500" y="811"/>
        <a:ext cx="3598752" cy="2159251"/>
      </dsp:txXfrm>
    </dsp:sp>
    <dsp:sp modelId="{0D2275A6-6ED1-455D-AED4-C5ADD1E9D793}">
      <dsp:nvSpPr>
        <dsp:cNvPr id="0" name=""/>
        <dsp:cNvSpPr/>
      </dsp:nvSpPr>
      <dsp:spPr>
        <a:xfrm>
          <a:off x="4500128" y="811"/>
          <a:ext cx="3598752" cy="21592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pl-PL" sz="3400" b="1" kern="1200">
              <a:solidFill>
                <a:schemeClr val="tx1"/>
              </a:solidFill>
            </a:rPr>
            <a:t>Poczucie wstydu i nieakceptowanie zła</a:t>
          </a:r>
          <a:endParaRPr lang="en-US" sz="3400" b="1" kern="1200">
            <a:solidFill>
              <a:schemeClr val="tx1"/>
            </a:solidFill>
          </a:endParaRPr>
        </a:p>
      </dsp:txBody>
      <dsp:txXfrm>
        <a:off x="4500128" y="811"/>
        <a:ext cx="3598752" cy="2159251"/>
      </dsp:txXfrm>
    </dsp:sp>
    <dsp:sp modelId="{B98A99EC-4022-4201-A5B1-D360F58DADE6}">
      <dsp:nvSpPr>
        <dsp:cNvPr id="0" name=""/>
        <dsp:cNvSpPr/>
      </dsp:nvSpPr>
      <dsp:spPr>
        <a:xfrm>
          <a:off x="541500" y="2519938"/>
          <a:ext cx="3598752" cy="21592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pl-PL" sz="3400" b="1" kern="1200">
              <a:solidFill>
                <a:schemeClr val="tx1"/>
              </a:solidFill>
            </a:rPr>
            <a:t>Poczucie szacunku</a:t>
          </a:r>
          <a:endParaRPr lang="en-US" sz="3400" b="1" kern="1200">
            <a:solidFill>
              <a:schemeClr val="tx1"/>
            </a:solidFill>
          </a:endParaRPr>
        </a:p>
      </dsp:txBody>
      <dsp:txXfrm>
        <a:off x="541500" y="2519938"/>
        <a:ext cx="3598752" cy="2159251"/>
      </dsp:txXfrm>
    </dsp:sp>
    <dsp:sp modelId="{5308B860-5662-4A84-ABB8-2653204BF741}">
      <dsp:nvSpPr>
        <dsp:cNvPr id="0" name=""/>
        <dsp:cNvSpPr/>
      </dsp:nvSpPr>
      <dsp:spPr>
        <a:xfrm>
          <a:off x="4500128" y="2519938"/>
          <a:ext cx="3598752" cy="21592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pl-PL" sz="3400" b="1" kern="1200">
              <a:solidFill>
                <a:schemeClr val="tx1"/>
              </a:solidFill>
            </a:rPr>
            <a:t>Umiejętność odróżniania dobra od zła</a:t>
          </a:r>
          <a:endParaRPr lang="en-US" sz="3400" b="1" kern="1200">
            <a:solidFill>
              <a:schemeClr val="tx1"/>
            </a:solidFill>
          </a:endParaRPr>
        </a:p>
      </dsp:txBody>
      <dsp:txXfrm>
        <a:off x="4500128" y="2519938"/>
        <a:ext cx="3598752" cy="21592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D7FE5E-76AF-46E7-93B0-C9478B8B637E}">
      <dsp:nvSpPr>
        <dsp:cNvPr id="0" name=""/>
        <dsp:cNvSpPr/>
      </dsp:nvSpPr>
      <dsp:spPr>
        <a:xfrm>
          <a:off x="0" y="584923"/>
          <a:ext cx="2700119" cy="162007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pl-PL" sz="3000" b="1" kern="1200"/>
            <a:t>Sumienność</a:t>
          </a:r>
          <a:endParaRPr lang="en-US" sz="3000" b="1" kern="1200"/>
        </a:p>
      </dsp:txBody>
      <dsp:txXfrm>
        <a:off x="0" y="584923"/>
        <a:ext cx="2700119" cy="1620071"/>
      </dsp:txXfrm>
    </dsp:sp>
    <dsp:sp modelId="{4F688C12-D58C-43D4-B2D2-71248AFFEC65}">
      <dsp:nvSpPr>
        <dsp:cNvPr id="0" name=""/>
        <dsp:cNvSpPr/>
      </dsp:nvSpPr>
      <dsp:spPr>
        <a:xfrm>
          <a:off x="2970131" y="584923"/>
          <a:ext cx="2700119" cy="162007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pl-PL" sz="3000" b="1" kern="1200"/>
            <a:t>Rzetelność</a:t>
          </a:r>
          <a:endParaRPr lang="en-US" sz="3000" b="1" kern="1200"/>
        </a:p>
      </dsp:txBody>
      <dsp:txXfrm>
        <a:off x="2970131" y="584923"/>
        <a:ext cx="2700119" cy="1620071"/>
      </dsp:txXfrm>
    </dsp:sp>
    <dsp:sp modelId="{FA1952A6-A124-441A-A358-E516DEFB0D91}">
      <dsp:nvSpPr>
        <dsp:cNvPr id="0" name=""/>
        <dsp:cNvSpPr/>
      </dsp:nvSpPr>
      <dsp:spPr>
        <a:xfrm>
          <a:off x="5940262" y="584923"/>
          <a:ext cx="2700119" cy="162007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pl-PL" sz="3000" b="1" kern="1200"/>
            <a:t>Należyta staranność</a:t>
          </a:r>
          <a:endParaRPr lang="en-US" sz="3000" b="1" kern="1200"/>
        </a:p>
      </dsp:txBody>
      <dsp:txXfrm>
        <a:off x="5940262" y="584923"/>
        <a:ext cx="2700119" cy="1620071"/>
      </dsp:txXfrm>
    </dsp:sp>
    <dsp:sp modelId="{9AC67F97-C71A-4CD4-BEE9-AB2D32B024BE}">
      <dsp:nvSpPr>
        <dsp:cNvPr id="0" name=""/>
        <dsp:cNvSpPr/>
      </dsp:nvSpPr>
      <dsp:spPr>
        <a:xfrm>
          <a:off x="1485065" y="2475006"/>
          <a:ext cx="2700119" cy="162007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pl-PL" sz="3000" b="1" kern="1200"/>
            <a:t>Osobiste zaangażowanie</a:t>
          </a:r>
          <a:endParaRPr lang="en-US" sz="3000" b="1" kern="1200"/>
        </a:p>
      </dsp:txBody>
      <dsp:txXfrm>
        <a:off x="1485065" y="2475006"/>
        <a:ext cx="2700119" cy="1620071"/>
      </dsp:txXfrm>
    </dsp:sp>
    <dsp:sp modelId="{44385621-299C-48CD-9747-D3FFB740DAB6}">
      <dsp:nvSpPr>
        <dsp:cNvPr id="0" name=""/>
        <dsp:cNvSpPr/>
      </dsp:nvSpPr>
      <dsp:spPr>
        <a:xfrm>
          <a:off x="4455196" y="2475006"/>
          <a:ext cx="2700119" cy="162007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pl-PL" sz="3000" b="1" kern="1200"/>
            <a:t>Profesjonalizm </a:t>
          </a:r>
          <a:endParaRPr lang="en-US" sz="3000" b="1" kern="1200"/>
        </a:p>
      </dsp:txBody>
      <dsp:txXfrm>
        <a:off x="4455196" y="2475006"/>
        <a:ext cx="2700119" cy="16200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57D531-2375-4762-BADC-004AD408A0BB}">
      <dsp:nvSpPr>
        <dsp:cNvPr id="0" name=""/>
        <dsp:cNvSpPr/>
      </dsp:nvSpPr>
      <dsp:spPr>
        <a:xfrm>
          <a:off x="1054" y="969189"/>
          <a:ext cx="3702116" cy="2350844"/>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5CE4E10-7D56-4C46-BE10-95B4365B5159}">
      <dsp:nvSpPr>
        <dsp:cNvPr id="0" name=""/>
        <dsp:cNvSpPr/>
      </dsp:nvSpPr>
      <dsp:spPr>
        <a:xfrm>
          <a:off x="412401" y="1359968"/>
          <a:ext cx="3702116" cy="235084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pl-PL" sz="2800" kern="1200"/>
            <a:t>Etyka publiczna to wspólne wartości i normy wyznawane i stosowane w usługach publicznych.</a:t>
          </a:r>
          <a:endParaRPr lang="en-US" sz="2800" kern="1200"/>
        </a:p>
      </dsp:txBody>
      <dsp:txXfrm>
        <a:off x="481255" y="1428822"/>
        <a:ext cx="3564408" cy="2213136"/>
      </dsp:txXfrm>
    </dsp:sp>
    <dsp:sp modelId="{389BE1C7-CF2F-436C-809A-47F884DD926D}">
      <dsp:nvSpPr>
        <dsp:cNvPr id="0" name=""/>
        <dsp:cNvSpPr/>
      </dsp:nvSpPr>
      <dsp:spPr>
        <a:xfrm>
          <a:off x="4525864" y="969189"/>
          <a:ext cx="3702116" cy="2350844"/>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6DDC199-9CA6-4A2B-8D83-DE0A87CB17B6}">
      <dsp:nvSpPr>
        <dsp:cNvPr id="0" name=""/>
        <dsp:cNvSpPr/>
      </dsp:nvSpPr>
      <dsp:spPr>
        <a:xfrm>
          <a:off x="4937210" y="1359968"/>
          <a:ext cx="3702116" cy="235084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pl-PL" sz="2800" kern="1200"/>
            <a:t>Etyka prywatna dotyczy sfery indywidualnego funkcjonowania człowieka. </a:t>
          </a:r>
          <a:endParaRPr lang="en-US" sz="2800" kern="1200"/>
        </a:p>
      </dsp:txBody>
      <dsp:txXfrm>
        <a:off x="5006064" y="1428822"/>
        <a:ext cx="3564408" cy="221313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1C995E-B501-4944-B7AA-8A39ACED4366}">
      <dsp:nvSpPr>
        <dsp:cNvPr id="0" name=""/>
        <dsp:cNvSpPr/>
      </dsp:nvSpPr>
      <dsp:spPr>
        <a:xfrm>
          <a:off x="0" y="477810"/>
          <a:ext cx="8640382" cy="1814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pl-PL" sz="3300" kern="1200"/>
            <a:t>Kodeks deontologiczny to jasno określona deklaracja wartości, mająca na celu promowanie pożądanych postaw i zachowań.</a:t>
          </a:r>
          <a:endParaRPr lang="en-US" sz="3300" kern="1200"/>
        </a:p>
      </dsp:txBody>
      <dsp:txXfrm>
        <a:off x="88585" y="566395"/>
        <a:ext cx="8463212" cy="1637500"/>
      </dsp:txXfrm>
    </dsp:sp>
    <dsp:sp modelId="{EA36A174-5803-44D5-8429-CF0024ECC6EE}">
      <dsp:nvSpPr>
        <dsp:cNvPr id="0" name=""/>
        <dsp:cNvSpPr/>
      </dsp:nvSpPr>
      <dsp:spPr>
        <a:xfrm>
          <a:off x="0" y="2387520"/>
          <a:ext cx="8640382" cy="1814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pl-PL" sz="3300" kern="1200"/>
            <a:t>Etyka sytuacyjna odrzuca sztywne, uniwersalne zasady moralne na rzecz elastyczności i dopasowania się do kontekstu danej sytuacji.</a:t>
          </a:r>
          <a:endParaRPr lang="en-US" sz="3300" kern="1200"/>
        </a:p>
      </dsp:txBody>
      <dsp:txXfrm>
        <a:off x="88585" y="2476105"/>
        <a:ext cx="8463212" cy="1637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4C17ED-FC28-4025-94BE-88856CA8B8D0}">
      <dsp:nvSpPr>
        <dsp:cNvPr id="0" name=""/>
        <dsp:cNvSpPr/>
      </dsp:nvSpPr>
      <dsp:spPr>
        <a:xfrm>
          <a:off x="0" y="571"/>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176B80-95A9-4082-9CF0-D9644878BA6C}">
      <dsp:nvSpPr>
        <dsp:cNvPr id="0" name=""/>
        <dsp:cNvSpPr/>
      </dsp:nvSpPr>
      <dsp:spPr>
        <a:xfrm>
          <a:off x="0" y="571"/>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dirty="0"/>
            <a:t>kreowanie przez organizację osób nie do zastąpienia,</a:t>
          </a:r>
          <a:endParaRPr lang="en-US" sz="2100" kern="1200" dirty="0"/>
        </a:p>
      </dsp:txBody>
      <dsp:txXfrm>
        <a:off x="0" y="571"/>
        <a:ext cx="8640382" cy="467885"/>
      </dsp:txXfrm>
    </dsp:sp>
    <dsp:sp modelId="{BBE81D20-7B34-44F8-BF6B-A34D37DF3F66}">
      <dsp:nvSpPr>
        <dsp:cNvPr id="0" name=""/>
        <dsp:cNvSpPr/>
      </dsp:nvSpPr>
      <dsp:spPr>
        <a:xfrm>
          <a:off x="0" y="468457"/>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64FF65-E7D9-4542-9041-A8001458CD50}">
      <dsp:nvSpPr>
        <dsp:cNvPr id="0" name=""/>
        <dsp:cNvSpPr/>
      </dsp:nvSpPr>
      <dsp:spPr>
        <a:xfrm>
          <a:off x="0" y="468457"/>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błędy w codziennej komunikacji, zwłaszcza dotyczącej zamierzonych zmian,</a:t>
          </a:r>
          <a:endParaRPr lang="en-US" sz="2100" kern="1200"/>
        </a:p>
      </dsp:txBody>
      <dsp:txXfrm>
        <a:off x="0" y="468457"/>
        <a:ext cx="8640382" cy="467885"/>
      </dsp:txXfrm>
    </dsp:sp>
    <dsp:sp modelId="{1C994E78-FCF3-4319-B7D1-C9A99374F225}">
      <dsp:nvSpPr>
        <dsp:cNvPr id="0" name=""/>
        <dsp:cNvSpPr/>
      </dsp:nvSpPr>
      <dsp:spPr>
        <a:xfrm>
          <a:off x="0" y="936343"/>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452411-C57F-4121-8F20-37AA2D17946D}">
      <dsp:nvSpPr>
        <dsp:cNvPr id="0" name=""/>
        <dsp:cNvSpPr/>
      </dsp:nvSpPr>
      <dsp:spPr>
        <a:xfrm>
          <a:off x="0" y="936343"/>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nadmierne poleganie na procedurach, </a:t>
          </a:r>
          <a:endParaRPr lang="en-US" sz="2100" kern="1200"/>
        </a:p>
      </dsp:txBody>
      <dsp:txXfrm>
        <a:off x="0" y="936343"/>
        <a:ext cx="8640382" cy="467885"/>
      </dsp:txXfrm>
    </dsp:sp>
    <dsp:sp modelId="{EF69A731-0E2D-41C7-8E55-5E0FE3656756}">
      <dsp:nvSpPr>
        <dsp:cNvPr id="0" name=""/>
        <dsp:cNvSpPr/>
      </dsp:nvSpPr>
      <dsp:spPr>
        <a:xfrm>
          <a:off x="0" y="1404229"/>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3C9440-68C4-4006-BD5B-C9F275317E4E}">
      <dsp:nvSpPr>
        <dsp:cNvPr id="0" name=""/>
        <dsp:cNvSpPr/>
      </dsp:nvSpPr>
      <dsp:spPr>
        <a:xfrm>
          <a:off x="0" y="1404229"/>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brak woli uczenia się i wymiany wiedzy wśród pracowników,</a:t>
          </a:r>
          <a:endParaRPr lang="en-US" sz="2100" kern="1200"/>
        </a:p>
      </dsp:txBody>
      <dsp:txXfrm>
        <a:off x="0" y="1404229"/>
        <a:ext cx="8640382" cy="467885"/>
      </dsp:txXfrm>
    </dsp:sp>
    <dsp:sp modelId="{8B66E267-F73A-4D8A-AF46-346B7F99E9C2}">
      <dsp:nvSpPr>
        <dsp:cNvPr id="0" name=""/>
        <dsp:cNvSpPr/>
      </dsp:nvSpPr>
      <dsp:spPr>
        <a:xfrm>
          <a:off x="0" y="1872115"/>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480E3B-797A-40CC-8003-EB6E37450C84}">
      <dsp:nvSpPr>
        <dsp:cNvPr id="0" name=""/>
        <dsp:cNvSpPr/>
      </dsp:nvSpPr>
      <dsp:spPr>
        <a:xfrm>
          <a:off x="0" y="1872115"/>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przerzucanie odpowiedzialności za błędy na innych,</a:t>
          </a:r>
          <a:endParaRPr lang="en-US" sz="2100" kern="1200"/>
        </a:p>
      </dsp:txBody>
      <dsp:txXfrm>
        <a:off x="0" y="1872115"/>
        <a:ext cx="8640382" cy="467885"/>
      </dsp:txXfrm>
    </dsp:sp>
    <dsp:sp modelId="{6A6D8615-1541-44E4-B716-96A1BDCE0F66}">
      <dsp:nvSpPr>
        <dsp:cNvPr id="0" name=""/>
        <dsp:cNvSpPr/>
      </dsp:nvSpPr>
      <dsp:spPr>
        <a:xfrm>
          <a:off x="0" y="2340001"/>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B0EB19-A156-4A21-955A-AF5C3970FD1A}">
      <dsp:nvSpPr>
        <dsp:cNvPr id="0" name=""/>
        <dsp:cNvSpPr/>
      </dsp:nvSpPr>
      <dsp:spPr>
        <a:xfrm>
          <a:off x="0" y="2340001"/>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poddawanie się efektowi stadnemu, </a:t>
          </a:r>
          <a:endParaRPr lang="en-US" sz="2100" kern="1200"/>
        </a:p>
      </dsp:txBody>
      <dsp:txXfrm>
        <a:off x="0" y="2340001"/>
        <a:ext cx="8640382" cy="467885"/>
      </dsp:txXfrm>
    </dsp:sp>
    <dsp:sp modelId="{53FE4861-D3B0-4679-8EE3-102BF29E8A53}">
      <dsp:nvSpPr>
        <dsp:cNvPr id="0" name=""/>
        <dsp:cNvSpPr/>
      </dsp:nvSpPr>
      <dsp:spPr>
        <a:xfrm>
          <a:off x="0" y="2807886"/>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87934C-637F-44C3-990E-253A34B311D8}">
      <dsp:nvSpPr>
        <dsp:cNvPr id="0" name=""/>
        <dsp:cNvSpPr/>
      </dsp:nvSpPr>
      <dsp:spPr>
        <a:xfrm>
          <a:off x="0" y="2807886"/>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lekceważenie drobnych sygnałów, </a:t>
          </a:r>
          <a:endParaRPr lang="en-US" sz="2100" kern="1200"/>
        </a:p>
      </dsp:txBody>
      <dsp:txXfrm>
        <a:off x="0" y="2807886"/>
        <a:ext cx="8640382" cy="467885"/>
      </dsp:txXfrm>
    </dsp:sp>
    <dsp:sp modelId="{1A799454-1FDB-4AE9-BE40-5C7556E8261F}">
      <dsp:nvSpPr>
        <dsp:cNvPr id="0" name=""/>
        <dsp:cNvSpPr/>
      </dsp:nvSpPr>
      <dsp:spPr>
        <a:xfrm>
          <a:off x="0" y="3275772"/>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462F76-D770-4E95-A5C2-440A08B5673C}">
      <dsp:nvSpPr>
        <dsp:cNvPr id="0" name=""/>
        <dsp:cNvSpPr/>
      </dsp:nvSpPr>
      <dsp:spPr>
        <a:xfrm>
          <a:off x="0" y="3275772"/>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koncentrację na symptomach problemów a nie na ich przyczynach, </a:t>
          </a:r>
          <a:endParaRPr lang="en-US" sz="2100" kern="1200"/>
        </a:p>
      </dsp:txBody>
      <dsp:txXfrm>
        <a:off x="0" y="3275772"/>
        <a:ext cx="8640382" cy="467885"/>
      </dsp:txXfrm>
    </dsp:sp>
    <dsp:sp modelId="{12EDB7D1-466F-4729-9D3A-B957CB795C4E}">
      <dsp:nvSpPr>
        <dsp:cNvPr id="0" name=""/>
        <dsp:cNvSpPr/>
      </dsp:nvSpPr>
      <dsp:spPr>
        <a:xfrm>
          <a:off x="0" y="3743658"/>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88A697-5DA6-4E0B-98F4-7D8BBB8C374A}">
      <dsp:nvSpPr>
        <dsp:cNvPr id="0" name=""/>
        <dsp:cNvSpPr/>
      </dsp:nvSpPr>
      <dsp:spPr>
        <a:xfrm>
          <a:off x="0" y="3743658"/>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skracanie horyzontu czasowego decyzji, brak wizji i reaktywność, </a:t>
          </a:r>
          <a:endParaRPr lang="en-US" sz="2100" kern="1200"/>
        </a:p>
      </dsp:txBody>
      <dsp:txXfrm>
        <a:off x="0" y="3743658"/>
        <a:ext cx="8640382" cy="467885"/>
      </dsp:txXfrm>
    </dsp:sp>
    <dsp:sp modelId="{D9E7B62F-FDD1-48BB-ACE0-C5A4B607017F}">
      <dsp:nvSpPr>
        <dsp:cNvPr id="0" name=""/>
        <dsp:cNvSpPr/>
      </dsp:nvSpPr>
      <dsp:spPr>
        <a:xfrm>
          <a:off x="0" y="4211544"/>
          <a:ext cx="864038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B347AA-B027-43DB-8E79-BFBB7F16A5AA}">
      <dsp:nvSpPr>
        <dsp:cNvPr id="0" name=""/>
        <dsp:cNvSpPr/>
      </dsp:nvSpPr>
      <dsp:spPr>
        <a:xfrm>
          <a:off x="0" y="4211544"/>
          <a:ext cx="8640382" cy="467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pl-PL" sz="2100" kern="1200"/>
            <a:t>pogoń za nowościami i lekceważenie sprawdzonych rozwiązań.</a:t>
          </a:r>
          <a:endParaRPr lang="en-US" sz="2100" kern="1200"/>
        </a:p>
      </dsp:txBody>
      <dsp:txXfrm>
        <a:off x="0" y="4211544"/>
        <a:ext cx="8640382" cy="4678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FA4C8C-E0A5-401E-90ED-6F9CED5FD02E}">
      <dsp:nvSpPr>
        <dsp:cNvPr id="0" name=""/>
        <dsp:cNvSpPr/>
      </dsp:nvSpPr>
      <dsp:spPr>
        <a:xfrm>
          <a:off x="0" y="1047204"/>
          <a:ext cx="9072527" cy="19333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3EF2BB-741D-46AB-B21A-2EBFED86B3BD}">
      <dsp:nvSpPr>
        <dsp:cNvPr id="0" name=""/>
        <dsp:cNvSpPr/>
      </dsp:nvSpPr>
      <dsp:spPr>
        <a:xfrm>
          <a:off x="584823" y="1482197"/>
          <a:ext cx="1063315" cy="10633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120A332-306E-4D23-8A85-07DB56428F44}">
      <dsp:nvSpPr>
        <dsp:cNvPr id="0" name=""/>
        <dsp:cNvSpPr/>
      </dsp:nvSpPr>
      <dsp:spPr>
        <a:xfrm>
          <a:off x="2232962" y="1047204"/>
          <a:ext cx="6839564" cy="1933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4608" tIns="204608" rIns="204608" bIns="204608" numCol="1" spcCol="1270" anchor="ctr" anchorCtr="0">
          <a:noAutofit/>
        </a:bodyPr>
        <a:lstStyle/>
        <a:p>
          <a:pPr marL="0" lvl="0" indent="0" algn="l" defTabSz="711200">
            <a:lnSpc>
              <a:spcPct val="100000"/>
            </a:lnSpc>
            <a:spcBef>
              <a:spcPct val="0"/>
            </a:spcBef>
            <a:spcAft>
              <a:spcPct val="35000"/>
            </a:spcAft>
            <a:buNone/>
          </a:pPr>
          <a:r>
            <a:rPr lang="pl-PL" sz="1600" b="1" kern="1200" dirty="0"/>
            <a:t>Żądanie, proponowanie, wręczanie lub przyjmowanie, bezpośrednio lub pośrednio, łapówki lub jakiejkolwiek innej niezależnej korzyści lub jej obietnicy, które wypacza prawidłowe wykonanie jakiegokolwiek obowiązku lub zachowanie wymagane od osoby otrzymującej łapówkę, nienależną korzyść </a:t>
          </a:r>
          <a:br>
            <a:rPr lang="pl-PL" sz="1600" b="1" kern="1200" dirty="0"/>
          </a:br>
          <a:r>
            <a:rPr lang="pl-PL" sz="1600" b="1" kern="1200" dirty="0"/>
            <a:t>lub jej obietnicę.</a:t>
          </a:r>
        </a:p>
      </dsp:txBody>
      <dsp:txXfrm>
        <a:off x="2232962" y="1047204"/>
        <a:ext cx="6839564" cy="1933300"/>
      </dsp:txXfrm>
    </dsp:sp>
    <dsp:sp modelId="{53463990-728B-43DC-A362-2F67D781077E}">
      <dsp:nvSpPr>
        <dsp:cNvPr id="0" name=""/>
        <dsp:cNvSpPr/>
      </dsp:nvSpPr>
      <dsp:spPr>
        <a:xfrm>
          <a:off x="0" y="3463830"/>
          <a:ext cx="9072527" cy="19333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6B4C28-B321-4502-9B76-B09135C84D93}">
      <dsp:nvSpPr>
        <dsp:cNvPr id="0" name=""/>
        <dsp:cNvSpPr/>
      </dsp:nvSpPr>
      <dsp:spPr>
        <a:xfrm>
          <a:off x="584823" y="3898823"/>
          <a:ext cx="1063315" cy="10633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E04B27-71A2-4F8F-A564-43BD448C3440}">
      <dsp:nvSpPr>
        <dsp:cNvPr id="0" name=""/>
        <dsp:cNvSpPr/>
      </dsp:nvSpPr>
      <dsp:spPr>
        <a:xfrm>
          <a:off x="2232962" y="3463830"/>
          <a:ext cx="6839564" cy="1933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4608" tIns="204608" rIns="204608" bIns="204608" numCol="1" spcCol="1270" anchor="ctr" anchorCtr="0">
          <a:noAutofit/>
        </a:bodyPr>
        <a:lstStyle/>
        <a:p>
          <a:pPr marL="0" lvl="0" indent="0" algn="l" defTabSz="711200">
            <a:lnSpc>
              <a:spcPct val="100000"/>
            </a:lnSpc>
            <a:spcBef>
              <a:spcPct val="0"/>
            </a:spcBef>
            <a:spcAft>
              <a:spcPct val="35000"/>
            </a:spcAft>
            <a:buNone/>
          </a:pPr>
          <a:r>
            <a:rPr lang="pl-PL" sz="1600" b="1" i="0" kern="1200" dirty="0">
              <a:latin typeface="Aptos Narrow" panose="020B0004020202020204" pitchFamily="34" charset="0"/>
            </a:rPr>
            <a:t>„Działanie, obietnica działania lub zaniechanie działania w celu uzyskania nienależnej korzyści przekazanej, obiecanej lub domniemanej, zarówno materialnej, jak i niematerialnej, w sposób bezpośredni lub pośredni. Pojęcie korupcji obejmuje wszystkich uczestników rzeczywistej lub potencjalnej wymiany” </a:t>
          </a:r>
          <a:endParaRPr lang="en-US" sz="1600" b="1" kern="1200" dirty="0">
            <a:latin typeface="Aptos Narrow" panose="020B0004020202020204" pitchFamily="34" charset="0"/>
          </a:endParaRPr>
        </a:p>
      </dsp:txBody>
      <dsp:txXfrm>
        <a:off x="2232962" y="3463830"/>
        <a:ext cx="6839564" cy="19333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EFF2B-0721-7148-92D1-1650B5B78E9F}" type="datetimeFigureOut">
              <a:rPr lang="pl-PL" smtClean="0"/>
              <a:t>21.08.2025</a:t>
            </a:fld>
            <a:endParaRPr lang="pl-PL"/>
          </a:p>
        </p:txBody>
      </p:sp>
      <p:sp>
        <p:nvSpPr>
          <p:cNvPr id="4" name="Symbol zastępczy obrazu slajdu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02B4DB-5212-AD42-B2C1-BD19AC94D45E}" type="slidenum">
              <a:rPr lang="pl-PL" smtClean="0"/>
              <a:t>‹#›</a:t>
            </a:fld>
            <a:endParaRPr lang="pl-PL"/>
          </a:p>
        </p:txBody>
      </p:sp>
    </p:spTree>
    <p:extLst>
      <p:ext uri="{BB962C8B-B14F-4D97-AF65-F5344CB8AC3E}">
        <p14:creationId xmlns:p14="http://schemas.microsoft.com/office/powerpoint/2010/main" val="1192773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6613" y="1973818"/>
            <a:ext cx="8639675" cy="4326381"/>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6760" y="1973818"/>
            <a:ext cx="3959225" cy="720090"/>
          </a:xfrm>
          <a:prstGeom prst="rect">
            <a:avLst/>
          </a:prstGeom>
        </p:spPr>
      </p:pic>
      <p:pic>
        <p:nvPicPr>
          <p:cNvPr id="14" name="Obraz 13">
            <a:extLst>
              <a:ext uri="{FF2B5EF4-FFF2-40B4-BE49-F238E27FC236}">
                <a16:creationId xmlns:a16="http://schemas.microsoft.com/office/drawing/2014/main" id="{2B41AD81-079D-B212-C8B7-9A9D3BEE5179}"/>
              </a:ext>
            </a:extLst>
          </p:cNvPr>
          <p:cNvPicPr>
            <a:picLocks noChangeAspect="1"/>
          </p:cNvPicPr>
          <p:nvPr userDrawn="1"/>
        </p:nvPicPr>
        <p:blipFill>
          <a:blip r:embed="rId3">
            <a:alphaModFix amt="55000"/>
            <a:extLst>
              <a:ext uri="{28A0092B-C50C-407E-A947-70E740481C1C}">
                <a14:useLocalDpi xmlns:a14="http://schemas.microsoft.com/office/drawing/2010/main" val="0"/>
              </a:ext>
            </a:extLst>
          </a:blip>
          <a:stretch>
            <a:fillRect/>
          </a:stretch>
        </p:blipFill>
        <p:spPr>
          <a:xfrm>
            <a:off x="597632" y="540402"/>
            <a:ext cx="1080000" cy="1080000"/>
          </a:xfrm>
          <a:prstGeom prst="rect">
            <a:avLst/>
          </a:prstGeom>
        </p:spPr>
      </p:pic>
      <p:pic>
        <p:nvPicPr>
          <p:cNvPr id="15" name="Obraz 14">
            <a:extLst>
              <a:ext uri="{FF2B5EF4-FFF2-40B4-BE49-F238E27FC236}">
                <a16:creationId xmlns:a16="http://schemas.microsoft.com/office/drawing/2014/main" id="{0A433181-6EED-44B3-4822-4AF9E6BA906A}"/>
              </a:ext>
            </a:extLst>
          </p:cNvPr>
          <p:cNvPicPr>
            <a:picLocks noChangeAspect="1"/>
          </p:cNvPicPr>
          <p:nvPr userDrawn="1"/>
        </p:nvPicPr>
        <p:blipFill>
          <a:blip r:embed="rId4">
            <a:alphaModFix amt="55000"/>
            <a:extLst>
              <a:ext uri="{28A0092B-C50C-407E-A947-70E740481C1C}">
                <a14:useLocalDpi xmlns:a14="http://schemas.microsoft.com/office/drawing/2010/main" val="0"/>
              </a:ext>
            </a:extLst>
          </a:blip>
          <a:stretch>
            <a:fillRect/>
          </a:stretch>
        </p:blipFill>
        <p:spPr>
          <a:xfrm>
            <a:off x="2105788" y="540402"/>
            <a:ext cx="1080000" cy="1080000"/>
          </a:xfrm>
          <a:prstGeom prst="rect">
            <a:avLst/>
          </a:prstGeom>
        </p:spPr>
      </p:pic>
      <p:pic>
        <p:nvPicPr>
          <p:cNvPr id="16" name="Obraz 15">
            <a:extLst>
              <a:ext uri="{FF2B5EF4-FFF2-40B4-BE49-F238E27FC236}">
                <a16:creationId xmlns:a16="http://schemas.microsoft.com/office/drawing/2014/main" id="{276322E5-6025-7EA2-67FB-9F57E9210052}"/>
              </a:ext>
            </a:extLst>
          </p:cNvPr>
          <p:cNvPicPr>
            <a:picLocks noChangeAspect="1"/>
          </p:cNvPicPr>
          <p:nvPr userDrawn="1"/>
        </p:nvPicPr>
        <p:blipFill>
          <a:blip r:embed="rId5">
            <a:alphaModFix amt="55000"/>
            <a:extLst>
              <a:ext uri="{28A0092B-C50C-407E-A947-70E740481C1C}">
                <a14:useLocalDpi xmlns:a14="http://schemas.microsoft.com/office/drawing/2010/main" val="0"/>
              </a:ext>
            </a:extLst>
          </a:blip>
          <a:stretch>
            <a:fillRect/>
          </a:stretch>
        </p:blipFill>
        <p:spPr>
          <a:xfrm>
            <a:off x="3613944" y="540402"/>
            <a:ext cx="1080000" cy="1080000"/>
          </a:xfrm>
          <a:prstGeom prst="rect">
            <a:avLst/>
          </a:prstGeom>
        </p:spPr>
      </p:pic>
      <p:sp>
        <p:nvSpPr>
          <p:cNvPr id="2" name="Title 1"/>
          <p:cNvSpPr>
            <a:spLocks noGrp="1"/>
          </p:cNvSpPr>
          <p:nvPr>
            <p:ph type="ctrTitle"/>
          </p:nvPr>
        </p:nvSpPr>
        <p:spPr>
          <a:xfrm>
            <a:off x="1385877" y="3059113"/>
            <a:ext cx="7920115" cy="1107677"/>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2A3D249-6366-4532-95C2-9DDC07D17B44}" type="datetime1">
              <a:rPr lang="pl-PL" smtClean="0"/>
              <a:t>21.08.2025</a:t>
            </a:fld>
            <a:endParaRPr lang="pl-PL" dirty="0"/>
          </a:p>
        </p:txBody>
      </p:sp>
      <p:pic>
        <p:nvPicPr>
          <p:cNvPr id="8" name="Obraz 7">
            <a:extLst>
              <a:ext uri="{FF2B5EF4-FFF2-40B4-BE49-F238E27FC236}">
                <a16:creationId xmlns:a16="http://schemas.microsoft.com/office/drawing/2014/main" id="{500FFCFA-D3A4-40A4-E76C-9957554724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a:extLst>
              <a:ext uri="{FF2B5EF4-FFF2-40B4-BE49-F238E27FC236}">
                <a16:creationId xmlns:a16="http://schemas.microsoft.com/office/drawing/2014/main" id="{DC91A070-16DB-C0E1-0B7B-93924541A6E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a:extLst>
              <a:ext uri="{FF2B5EF4-FFF2-40B4-BE49-F238E27FC236}">
                <a16:creationId xmlns:a16="http://schemas.microsoft.com/office/drawing/2014/main" id="{AB280FEF-799B-B9CA-10D2-815DA71DA2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4255767286"/>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12" name="Prostokąt 11">
            <a:extLst>
              <a:ext uri="{FF2B5EF4-FFF2-40B4-BE49-F238E27FC236}">
                <a16:creationId xmlns:a16="http://schemas.microsoft.com/office/drawing/2014/main" id="{F8E39A3A-22D6-B8ED-2F58-16F69704FFAA}"/>
              </a:ext>
            </a:extLst>
          </p:cNvPr>
          <p:cNvSpPr/>
          <p:nvPr userDrawn="1"/>
        </p:nvSpPr>
        <p:spPr>
          <a:xfrm>
            <a:off x="2465388" y="4500563"/>
            <a:ext cx="8226426"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obrazu 10">
            <a:extLst>
              <a:ext uri="{FF2B5EF4-FFF2-40B4-BE49-F238E27FC236}">
                <a16:creationId xmlns:a16="http://schemas.microsoft.com/office/drawing/2014/main" id="{A760FD32-D539-3290-0E5F-1B5EF08EB2F0}"/>
              </a:ext>
            </a:extLst>
          </p:cNvPr>
          <p:cNvSpPr>
            <a:spLocks noGrp="1"/>
          </p:cNvSpPr>
          <p:nvPr>
            <p:ph type="pic" sz="quarter" idx="10"/>
          </p:nvPr>
        </p:nvSpPr>
        <p:spPr>
          <a:xfrm>
            <a:off x="1025525" y="0"/>
            <a:ext cx="8640763" cy="522128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pic>
        <p:nvPicPr>
          <p:cNvPr id="7" name="Obraz 6" descr="Obraz zawierający tekst&#10;&#10;Opis wygenerowany automatycznie">
            <a:extLst>
              <a:ext uri="{FF2B5EF4-FFF2-40B4-BE49-F238E27FC236}">
                <a16:creationId xmlns:a16="http://schemas.microsoft.com/office/drawing/2014/main" id="{3B4B8A84-3D08-244B-BF5B-6E361D1A74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6975" y="4500563"/>
            <a:ext cx="3959225" cy="720090"/>
          </a:xfrm>
          <a:prstGeom prst="rect">
            <a:avLst/>
          </a:prstGeom>
        </p:spPr>
      </p:pic>
      <p:sp>
        <p:nvSpPr>
          <p:cNvPr id="2" name="Tytuł 1">
            <a:extLst>
              <a:ext uri="{FF2B5EF4-FFF2-40B4-BE49-F238E27FC236}">
                <a16:creationId xmlns:a16="http://schemas.microsoft.com/office/drawing/2014/main" id="{C3C397EF-E780-3941-A190-8FF660EE9016}"/>
              </a:ext>
            </a:extLst>
          </p:cNvPr>
          <p:cNvSpPr>
            <a:spLocks noGrp="1"/>
          </p:cNvSpPr>
          <p:nvPr>
            <p:ph type="title"/>
          </p:nvPr>
        </p:nvSpPr>
        <p:spPr>
          <a:xfrm>
            <a:off x="2825750" y="5593629"/>
            <a:ext cx="7559675" cy="705572"/>
          </a:xfrm>
        </p:spPr>
        <p:txBody>
          <a:bodyPr/>
          <a:lstStyle/>
          <a:p>
            <a:r>
              <a:rPr lang="pl-PL"/>
              <a:t>Kliknij, aby edytować styl</a:t>
            </a:r>
            <a:endParaRPr lang="pl-PL" dirty="0"/>
          </a:p>
        </p:txBody>
      </p:sp>
      <p:pic>
        <p:nvPicPr>
          <p:cNvPr id="8" name="Obraz 7" descr="znak Funduszy Europejskich">
            <a:extLst>
              <a:ext uri="{FF2B5EF4-FFF2-40B4-BE49-F238E27FC236}">
                <a16:creationId xmlns:a16="http://schemas.microsoft.com/office/drawing/2014/main" id="{BFD80FA4-66E0-3049-A92A-085F431CEB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9" name="Obraz 8" descr="flaga Unii Europejskie z dopiskiem dofinansowane przez Unię Europejską">
            <a:extLst>
              <a:ext uri="{FF2B5EF4-FFF2-40B4-BE49-F238E27FC236}">
                <a16:creationId xmlns:a16="http://schemas.microsoft.com/office/drawing/2014/main" id="{695F0183-048A-AF46-A850-8C265BFACC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0" name="Obraz 9" descr="barwy RP">
            <a:extLst>
              <a:ext uri="{FF2B5EF4-FFF2-40B4-BE49-F238E27FC236}">
                <a16:creationId xmlns:a16="http://schemas.microsoft.com/office/drawing/2014/main" id="{875F5C9C-57CB-134D-A405-3BC05A23D85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2785084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5525" y="1983572"/>
            <a:ext cx="8640763" cy="4316627"/>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 uri="{C183D7F6-B498-43B3-948B-1728B52AA6E4}">
                <adec:decorative xmlns:adec="http://schemas.microsoft.com/office/drawing/2017/decorative" val="1"/>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525" y="1983572"/>
            <a:ext cx="3959225" cy="720090"/>
          </a:xfrm>
          <a:prstGeom prst="rect">
            <a:avLst/>
          </a:prstGeom>
        </p:spPr>
      </p:pic>
      <p:sp>
        <p:nvSpPr>
          <p:cNvPr id="2" name="Title 1"/>
          <p:cNvSpPr>
            <a:spLocks noGrp="1"/>
          </p:cNvSpPr>
          <p:nvPr>
            <p:ph type="ctrTitle"/>
          </p:nvPr>
        </p:nvSpPr>
        <p:spPr>
          <a:xfrm>
            <a:off x="1385877" y="3070227"/>
            <a:ext cx="7920115" cy="1087764"/>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68EEE8EE-D7CF-4F1D-849B-3E54D1DD80B0}" type="datetime1">
              <a:rPr lang="pl-PL" smtClean="0"/>
              <a:t>21.08.2025</a:t>
            </a:fld>
            <a:endParaRPr lang="pl-PL" dirty="0"/>
          </a:p>
        </p:txBody>
      </p:sp>
      <p:pic>
        <p:nvPicPr>
          <p:cNvPr id="8" name="Obraz 7" descr="logo Funduszy Europejskich">
            <a:extLst>
              <a:ext uri="{FF2B5EF4-FFF2-40B4-BE49-F238E27FC236}">
                <a16:creationId xmlns:a16="http://schemas.microsoft.com/office/drawing/2014/main" id="{500FFCFA-D3A4-40A4-E76C-9957554724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j z dopiskiem dofinansowane przez Unię Europejską">
            <a:extLst>
              <a:ext uri="{FF2B5EF4-FFF2-40B4-BE49-F238E27FC236}">
                <a16:creationId xmlns:a16="http://schemas.microsoft.com/office/drawing/2014/main" id="{DC91A070-16DB-C0E1-0B7B-93924541A6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AB280FEF-799B-B9CA-10D2-815DA71DA2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6" name="Obraz 5">
            <a:extLst>
              <a:ext uri="{FF2B5EF4-FFF2-40B4-BE49-F238E27FC236}">
                <a16:creationId xmlns:a16="http://schemas.microsoft.com/office/drawing/2014/main" id="{039E0742-6ADE-F448-8437-7F591E1D07FA}"/>
              </a:ext>
            </a:extLst>
          </p:cNvPr>
          <p:cNvPicPr>
            <a:picLocks noChangeAspect="1"/>
          </p:cNvPicPr>
          <p:nvPr userDrawn="1"/>
        </p:nvPicPr>
        <p:blipFill>
          <a:blip r:embed="rId6">
            <a:alphaModFix amt="55000"/>
            <a:extLst>
              <a:ext uri="{28A0092B-C50C-407E-A947-70E740481C1C}">
                <a14:useLocalDpi xmlns:a14="http://schemas.microsoft.com/office/drawing/2010/main" val="0"/>
              </a:ext>
            </a:extLst>
          </a:blip>
          <a:stretch>
            <a:fillRect/>
          </a:stretch>
        </p:blipFill>
        <p:spPr>
          <a:xfrm>
            <a:off x="652757" y="1244366"/>
            <a:ext cx="381000" cy="381000"/>
          </a:xfrm>
          <a:prstGeom prst="rect">
            <a:avLst/>
          </a:prstGeom>
        </p:spPr>
      </p:pic>
      <p:pic>
        <p:nvPicPr>
          <p:cNvPr id="17" name="Obraz 16">
            <a:extLst>
              <a:ext uri="{FF2B5EF4-FFF2-40B4-BE49-F238E27FC236}">
                <a16:creationId xmlns:a16="http://schemas.microsoft.com/office/drawing/2014/main" id="{F60567DB-D582-D44E-A6AD-12B2B5F1FE7B}"/>
              </a:ext>
            </a:extLst>
          </p:cNvPr>
          <p:cNvPicPr>
            <a:picLocks noChangeAspect="1"/>
          </p:cNvPicPr>
          <p:nvPr userDrawn="1"/>
        </p:nvPicPr>
        <p:blipFill>
          <a:blip r:embed="rId7">
            <a:alphaModFix amt="55000"/>
            <a:extLst>
              <a:ext uri="{28A0092B-C50C-407E-A947-70E740481C1C}">
                <a14:useLocalDpi xmlns:a14="http://schemas.microsoft.com/office/drawing/2010/main" val="0"/>
              </a:ext>
            </a:extLst>
          </a:blip>
          <a:stretch>
            <a:fillRect/>
          </a:stretch>
        </p:blipFill>
        <p:spPr>
          <a:xfrm>
            <a:off x="1365250" y="545866"/>
            <a:ext cx="381000" cy="381000"/>
          </a:xfrm>
          <a:prstGeom prst="rect">
            <a:avLst/>
          </a:prstGeom>
        </p:spPr>
      </p:pic>
      <p:pic>
        <p:nvPicPr>
          <p:cNvPr id="19" name="Obraz 18">
            <a:extLst>
              <a:ext uri="{FF2B5EF4-FFF2-40B4-BE49-F238E27FC236}">
                <a16:creationId xmlns:a16="http://schemas.microsoft.com/office/drawing/2014/main" id="{39EEE39C-033E-F640-8C4C-E23D91BEA336}"/>
              </a:ext>
            </a:extLst>
          </p:cNvPr>
          <p:cNvPicPr>
            <a:picLocks noChangeAspect="1"/>
          </p:cNvPicPr>
          <p:nvPr userDrawn="1"/>
        </p:nvPicPr>
        <p:blipFill>
          <a:blip r:embed="rId8">
            <a:alphaModFix amt="55000"/>
            <a:extLst>
              <a:ext uri="{28A0092B-C50C-407E-A947-70E740481C1C}">
                <a14:useLocalDpi xmlns:a14="http://schemas.microsoft.com/office/drawing/2010/main" val="0"/>
              </a:ext>
            </a:extLst>
          </a:blip>
          <a:stretch>
            <a:fillRect/>
          </a:stretch>
        </p:blipFill>
        <p:spPr>
          <a:xfrm>
            <a:off x="1380511" y="1244366"/>
            <a:ext cx="381000" cy="381000"/>
          </a:xfrm>
          <a:prstGeom prst="rect">
            <a:avLst/>
          </a:prstGeom>
        </p:spPr>
      </p:pic>
      <p:pic>
        <p:nvPicPr>
          <p:cNvPr id="21" name="Obraz 20">
            <a:extLst>
              <a:ext uri="{FF2B5EF4-FFF2-40B4-BE49-F238E27FC236}">
                <a16:creationId xmlns:a16="http://schemas.microsoft.com/office/drawing/2014/main" id="{C169AC8E-96EA-1048-803E-97D6CEE5E10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tretch>
            <a:fillRect/>
          </a:stretch>
        </p:blipFill>
        <p:spPr>
          <a:xfrm>
            <a:off x="4265786" y="538288"/>
            <a:ext cx="381000" cy="381000"/>
          </a:xfrm>
          <a:prstGeom prst="rect">
            <a:avLst/>
          </a:prstGeom>
        </p:spPr>
      </p:pic>
      <p:pic>
        <p:nvPicPr>
          <p:cNvPr id="23" name="Obraz 22">
            <a:extLst>
              <a:ext uri="{FF2B5EF4-FFF2-40B4-BE49-F238E27FC236}">
                <a16:creationId xmlns:a16="http://schemas.microsoft.com/office/drawing/2014/main" id="{D5D90F56-CFD2-1A40-B479-B556FC2D370D}"/>
              </a:ext>
            </a:extLst>
          </p:cNvPr>
          <p:cNvPicPr>
            <a:picLocks noChangeAspect="1"/>
          </p:cNvPicPr>
          <p:nvPr userDrawn="1"/>
        </p:nvPicPr>
        <p:blipFill>
          <a:blip r:embed="rId10">
            <a:alphaModFix amt="55000"/>
            <a:extLst>
              <a:ext uri="{28A0092B-C50C-407E-A947-70E740481C1C}">
                <a14:useLocalDpi xmlns:a14="http://schemas.microsoft.com/office/drawing/2010/main" val="0"/>
              </a:ext>
            </a:extLst>
          </a:blip>
          <a:stretch>
            <a:fillRect/>
          </a:stretch>
        </p:blipFill>
        <p:spPr>
          <a:xfrm>
            <a:off x="644525" y="545866"/>
            <a:ext cx="381000" cy="381000"/>
          </a:xfrm>
          <a:prstGeom prst="rect">
            <a:avLst/>
          </a:prstGeom>
        </p:spPr>
      </p:pic>
      <p:pic>
        <p:nvPicPr>
          <p:cNvPr id="25" name="Obraz 24">
            <a:extLst>
              <a:ext uri="{FF2B5EF4-FFF2-40B4-BE49-F238E27FC236}">
                <a16:creationId xmlns:a16="http://schemas.microsoft.com/office/drawing/2014/main" id="{48E96C1A-FA5C-A24F-9872-8608B9B3BC4F}"/>
              </a:ext>
            </a:extLst>
          </p:cNvPr>
          <p:cNvPicPr>
            <a:picLocks noChangeAspect="1"/>
          </p:cNvPicPr>
          <p:nvPr userDrawn="1"/>
        </p:nvPicPr>
        <p:blipFill>
          <a:blip r:embed="rId11">
            <a:alphaModFix amt="55000"/>
            <a:extLst>
              <a:ext uri="{28A0092B-C50C-407E-A947-70E740481C1C}">
                <a14:useLocalDpi xmlns:a14="http://schemas.microsoft.com/office/drawing/2010/main" val="0"/>
              </a:ext>
            </a:extLst>
          </a:blip>
          <a:stretch>
            <a:fillRect/>
          </a:stretch>
        </p:blipFill>
        <p:spPr>
          <a:xfrm>
            <a:off x="2104293" y="1254829"/>
            <a:ext cx="381000" cy="381000"/>
          </a:xfrm>
          <a:prstGeom prst="rect">
            <a:avLst/>
          </a:prstGeom>
        </p:spPr>
      </p:pic>
      <p:pic>
        <p:nvPicPr>
          <p:cNvPr id="27" name="Obraz 26">
            <a:extLst>
              <a:ext uri="{FF2B5EF4-FFF2-40B4-BE49-F238E27FC236}">
                <a16:creationId xmlns:a16="http://schemas.microsoft.com/office/drawing/2014/main" id="{28B2440F-CBE5-784D-ADC8-E797F64F472B}"/>
              </a:ext>
            </a:extLst>
          </p:cNvPr>
          <p:cNvPicPr>
            <a:picLocks noChangeAspect="1"/>
          </p:cNvPicPr>
          <p:nvPr userDrawn="1"/>
        </p:nvPicPr>
        <p:blipFill>
          <a:blip r:embed="rId12">
            <a:alphaModFix amt="55000"/>
            <a:extLst>
              <a:ext uri="{28A0092B-C50C-407E-A947-70E740481C1C}">
                <a14:useLocalDpi xmlns:a14="http://schemas.microsoft.com/office/drawing/2010/main" val="0"/>
              </a:ext>
            </a:extLst>
          </a:blip>
          <a:stretch>
            <a:fillRect/>
          </a:stretch>
        </p:blipFill>
        <p:spPr>
          <a:xfrm>
            <a:off x="2814637" y="543567"/>
            <a:ext cx="381000" cy="381000"/>
          </a:xfrm>
          <a:prstGeom prst="rect">
            <a:avLst/>
          </a:prstGeom>
        </p:spPr>
      </p:pic>
      <p:pic>
        <p:nvPicPr>
          <p:cNvPr id="29" name="Obraz 28">
            <a:extLst>
              <a:ext uri="{FF2B5EF4-FFF2-40B4-BE49-F238E27FC236}">
                <a16:creationId xmlns:a16="http://schemas.microsoft.com/office/drawing/2014/main" id="{1C717A0E-10D0-FA43-BF65-49909BDCEAFA}"/>
              </a:ext>
            </a:extLst>
          </p:cNvPr>
          <p:cNvPicPr>
            <a:picLocks noChangeAspect="1"/>
          </p:cNvPicPr>
          <p:nvPr userDrawn="1"/>
        </p:nvPicPr>
        <p:blipFill>
          <a:blip r:embed="rId13">
            <a:alphaModFix amt="55000"/>
            <a:extLst>
              <a:ext uri="{28A0092B-C50C-407E-A947-70E740481C1C}">
                <a14:useLocalDpi xmlns:a14="http://schemas.microsoft.com/office/drawing/2010/main" val="0"/>
              </a:ext>
            </a:extLst>
          </a:blip>
          <a:stretch>
            <a:fillRect/>
          </a:stretch>
        </p:blipFill>
        <p:spPr>
          <a:xfrm>
            <a:off x="3537018" y="535269"/>
            <a:ext cx="381000" cy="381000"/>
          </a:xfrm>
          <a:prstGeom prst="rect">
            <a:avLst/>
          </a:prstGeom>
        </p:spPr>
      </p:pic>
      <p:pic>
        <p:nvPicPr>
          <p:cNvPr id="31" name="Obraz 30">
            <a:extLst>
              <a:ext uri="{FF2B5EF4-FFF2-40B4-BE49-F238E27FC236}">
                <a16:creationId xmlns:a16="http://schemas.microsoft.com/office/drawing/2014/main" id="{A2891D6F-956C-9342-B2BB-C701A5BC5154}"/>
              </a:ext>
            </a:extLst>
          </p:cNvPr>
          <p:cNvPicPr>
            <a:picLocks noChangeAspect="1"/>
          </p:cNvPicPr>
          <p:nvPr userDrawn="1"/>
        </p:nvPicPr>
        <p:blipFill>
          <a:blip r:embed="rId14">
            <a:alphaModFix amt="55000"/>
            <a:extLst>
              <a:ext uri="{28A0092B-C50C-407E-A947-70E740481C1C}">
                <a14:useLocalDpi xmlns:a14="http://schemas.microsoft.com/office/drawing/2010/main" val="0"/>
              </a:ext>
            </a:extLst>
          </a:blip>
          <a:stretch>
            <a:fillRect/>
          </a:stretch>
        </p:blipFill>
        <p:spPr>
          <a:xfrm>
            <a:off x="2092256" y="531095"/>
            <a:ext cx="381000" cy="381000"/>
          </a:xfrm>
          <a:prstGeom prst="rect">
            <a:avLst/>
          </a:prstGeom>
        </p:spPr>
      </p:pic>
      <p:pic>
        <p:nvPicPr>
          <p:cNvPr id="33" name="Obraz 32">
            <a:extLst>
              <a:ext uri="{FF2B5EF4-FFF2-40B4-BE49-F238E27FC236}">
                <a16:creationId xmlns:a16="http://schemas.microsoft.com/office/drawing/2014/main" id="{7DE0C268-A93E-1C47-9AA3-10F1F10D0971}"/>
              </a:ext>
            </a:extLst>
          </p:cNvPr>
          <p:cNvPicPr>
            <a:picLocks noChangeAspect="1"/>
          </p:cNvPicPr>
          <p:nvPr userDrawn="1"/>
        </p:nvPicPr>
        <p:blipFill>
          <a:blip r:embed="rId15">
            <a:alphaModFix amt="55000"/>
            <a:extLst>
              <a:ext uri="{28A0092B-C50C-407E-A947-70E740481C1C}">
                <a14:useLocalDpi xmlns:a14="http://schemas.microsoft.com/office/drawing/2010/main" val="0"/>
              </a:ext>
            </a:extLst>
          </a:blip>
          <a:stretch>
            <a:fillRect/>
          </a:stretch>
        </p:blipFill>
        <p:spPr>
          <a:xfrm>
            <a:off x="3534802" y="1251987"/>
            <a:ext cx="381000" cy="381000"/>
          </a:xfrm>
          <a:prstGeom prst="rect">
            <a:avLst/>
          </a:prstGeom>
        </p:spPr>
      </p:pic>
      <p:pic>
        <p:nvPicPr>
          <p:cNvPr id="35" name="Obraz 34">
            <a:extLst>
              <a:ext uri="{FF2B5EF4-FFF2-40B4-BE49-F238E27FC236}">
                <a16:creationId xmlns:a16="http://schemas.microsoft.com/office/drawing/2014/main" id="{45508241-FE91-D847-8686-4F72BD314220}"/>
              </a:ext>
            </a:extLst>
          </p:cNvPr>
          <p:cNvPicPr>
            <a:picLocks noChangeAspect="1"/>
          </p:cNvPicPr>
          <p:nvPr userDrawn="1"/>
        </p:nvPicPr>
        <p:blipFill>
          <a:blip r:embed="rId16">
            <a:alphaModFix amt="55000"/>
            <a:extLst>
              <a:ext uri="{28A0092B-C50C-407E-A947-70E740481C1C}">
                <a14:useLocalDpi xmlns:a14="http://schemas.microsoft.com/office/drawing/2010/main" val="0"/>
              </a:ext>
            </a:extLst>
          </a:blip>
          <a:stretch>
            <a:fillRect/>
          </a:stretch>
        </p:blipFill>
        <p:spPr>
          <a:xfrm>
            <a:off x="4265613" y="1250549"/>
            <a:ext cx="381000" cy="381000"/>
          </a:xfrm>
          <a:prstGeom prst="rect">
            <a:avLst/>
          </a:prstGeom>
        </p:spPr>
      </p:pic>
      <p:pic>
        <p:nvPicPr>
          <p:cNvPr id="37" name="Obraz 36">
            <a:extLst>
              <a:ext uri="{FF2B5EF4-FFF2-40B4-BE49-F238E27FC236}">
                <a16:creationId xmlns:a16="http://schemas.microsoft.com/office/drawing/2014/main" id="{EB9A3203-260A-FA4A-9526-A6276A5756DA}"/>
              </a:ext>
            </a:extLst>
          </p:cNvPr>
          <p:cNvPicPr>
            <a:picLocks noChangeAspect="1"/>
          </p:cNvPicPr>
          <p:nvPr userDrawn="1"/>
        </p:nvPicPr>
        <p:blipFill>
          <a:blip r:embed="rId17">
            <a:alphaModFix amt="55000"/>
            <a:extLst>
              <a:ext uri="{28A0092B-C50C-407E-A947-70E740481C1C}">
                <a14:useLocalDpi xmlns:a14="http://schemas.microsoft.com/office/drawing/2010/main" val="0"/>
              </a:ext>
            </a:extLst>
          </a:blip>
          <a:stretch>
            <a:fillRect/>
          </a:stretch>
        </p:blipFill>
        <p:spPr>
          <a:xfrm>
            <a:off x="2814637" y="1250549"/>
            <a:ext cx="381000" cy="381000"/>
          </a:xfrm>
          <a:prstGeom prst="rect">
            <a:avLst/>
          </a:prstGeom>
        </p:spPr>
      </p:pic>
    </p:spTree>
    <p:extLst>
      <p:ext uri="{BB962C8B-B14F-4D97-AF65-F5344CB8AC3E}">
        <p14:creationId xmlns:p14="http://schemas.microsoft.com/office/powerpoint/2010/main" val="3586026018"/>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17" name="Symbol zastępczy obrazu 16">
            <a:extLst>
              <a:ext uri="{FF2B5EF4-FFF2-40B4-BE49-F238E27FC236}">
                <a16:creationId xmlns:a16="http://schemas.microsoft.com/office/drawing/2014/main" id="{69383BDA-94B1-6FB6-27E3-0CC3DEDF5AF5}"/>
              </a:ext>
            </a:extLst>
          </p:cNvPr>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dirty="0"/>
              <a:t>Kliknij ikonę, aby dodać obraz</a:t>
            </a:r>
          </a:p>
        </p:txBody>
      </p:sp>
      <p:sp>
        <p:nvSpPr>
          <p:cNvPr id="13" name="Prostokąt 12">
            <a:extLst>
              <a:ext uri="{FF2B5EF4-FFF2-40B4-BE49-F238E27FC236}">
                <a16:creationId xmlns:a16="http://schemas.microsoft.com/office/drawing/2014/main" id="{38965D1A-9BC8-2AB7-6B73-C2BBDA5D66AA}"/>
              </a:ext>
            </a:extLst>
          </p:cNvPr>
          <p:cNvSpPr/>
          <p:nvPr userDrawn="1"/>
        </p:nvSpPr>
        <p:spPr>
          <a:xfrm>
            <a:off x="2825750" y="4500563"/>
            <a:ext cx="6840538"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72808" y="5579563"/>
            <a:ext cx="6133117" cy="648546"/>
          </a:xfrm>
        </p:spPr>
        <p:txBody>
          <a:bodyPr anchor="t" anchorCtr="0">
            <a:normAutofit/>
          </a:bodyPr>
          <a:lstStyle>
            <a:lvl1pPr algn="l">
              <a:lnSpc>
                <a:spcPts val="3500"/>
              </a:lnSpc>
              <a:defRPr sz="2800"/>
            </a:lvl1pPr>
          </a:lstStyle>
          <a:p>
            <a:r>
              <a:rPr lang="pl-PL"/>
              <a:t>Kliknij, aby edytować styl</a:t>
            </a:r>
            <a:endParaRPr lang="en-US" dirty="0"/>
          </a:p>
        </p:txBody>
      </p:sp>
      <p:sp>
        <p:nvSpPr>
          <p:cNvPr id="4" name="Date Placeholder 3"/>
          <p:cNvSpPr>
            <a:spLocks noGrp="1"/>
          </p:cNvSpPr>
          <p:nvPr>
            <p:ph type="dt" sz="half" idx="10"/>
          </p:nvPr>
        </p:nvSpPr>
        <p:spPr>
          <a:xfrm>
            <a:off x="7866444" y="539750"/>
            <a:ext cx="1799844" cy="366725"/>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857886D-A165-4D54-8DB0-CE6586ECA8EC}" type="datetime1">
              <a:rPr lang="pl-PL" smtClean="0"/>
              <a:t>21.08.2025</a:t>
            </a:fld>
            <a:endParaRPr lang="pl-PL" dirty="0"/>
          </a:p>
        </p:txBody>
      </p:sp>
      <p:pic>
        <p:nvPicPr>
          <p:cNvPr id="8" name="Obraz 7" descr="logo Funduszy Europejskich">
            <a:extLst>
              <a:ext uri="{FF2B5EF4-FFF2-40B4-BE49-F238E27FC236}">
                <a16:creationId xmlns:a16="http://schemas.microsoft.com/office/drawing/2014/main" id="{70B23A41-17AB-76D8-3EFE-38FC22C5B5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 z dopiskiem dofinansowane przez Unię Europejską">
            <a:extLst>
              <a:ext uri="{FF2B5EF4-FFF2-40B4-BE49-F238E27FC236}">
                <a16:creationId xmlns:a16="http://schemas.microsoft.com/office/drawing/2014/main" id="{E8AB2AB5-3131-C310-7606-6899798511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7C93677B-A16E-82CA-7FC4-B6B51516070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18" name="Obraz 17" descr="Obraz zawierający tekst&#10;&#10;Opis wygenerowany automatycznie">
            <a:extLst>
              <a:ext uri="{FF2B5EF4-FFF2-40B4-BE49-F238E27FC236}">
                <a16:creationId xmlns:a16="http://schemas.microsoft.com/office/drawing/2014/main" id="{EB4DB370-BCB9-D1E9-5613-5A9DCA5F311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25750" y="4500563"/>
            <a:ext cx="3959225" cy="720090"/>
          </a:xfrm>
          <a:prstGeom prst="rect">
            <a:avLst/>
          </a:prstGeom>
        </p:spPr>
      </p:pic>
    </p:spTree>
    <p:extLst>
      <p:ext uri="{BB962C8B-B14F-4D97-AF65-F5344CB8AC3E}">
        <p14:creationId xmlns:p14="http://schemas.microsoft.com/office/powerpoint/2010/main" val="163393511"/>
      </p:ext>
    </p:extLst>
  </p:cSld>
  <p:clrMapOvr>
    <a:masterClrMapping/>
  </p:clrMapOvr>
  <p:extLst>
    <p:ext uri="{DCECCB84-F9BA-43D5-87BE-67443E8EF086}">
      <p15:sldGuideLst xmlns:p15="http://schemas.microsoft.com/office/powerpoint/2012/main">
        <p15:guide id="1" pos="192"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0D1F565A-4734-6B49-4F72-233C397DE031}"/>
              </a:ext>
            </a:extLst>
          </p:cNvPr>
          <p:cNvSpPr/>
          <p:nvPr userDrawn="1"/>
        </p:nvSpPr>
        <p:spPr>
          <a:xfrm>
            <a:off x="2825749" y="4500563"/>
            <a:ext cx="7196139" cy="2159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ymbol zastępczy obrazu 8">
            <a:extLst>
              <a:ext uri="{FF2B5EF4-FFF2-40B4-BE49-F238E27FC236}">
                <a16:creationId xmlns:a16="http://schemas.microsoft.com/office/drawing/2014/main" id="{12E8330A-FFD8-2BBA-E745-7200C0738BE5}"/>
              </a:ext>
            </a:extLst>
          </p:cNvPr>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sp>
        <p:nvSpPr>
          <p:cNvPr id="5" name="Prostokąt 4">
            <a:extLst>
              <a:ext uri="{FF2B5EF4-FFF2-40B4-BE49-F238E27FC236}">
                <a16:creationId xmlns:a16="http://schemas.microsoft.com/office/drawing/2014/main" id="{7BF7E1EF-0AB1-F3B1-F5CD-6A2AA3056193}"/>
              </a:ext>
            </a:extLst>
          </p:cNvPr>
          <p:cNvSpPr/>
          <p:nvPr userDrawn="1"/>
        </p:nvSpPr>
        <p:spPr>
          <a:xfrm>
            <a:off x="3905250" y="4500562"/>
            <a:ext cx="3600449" cy="359395"/>
          </a:xfrm>
          <a:prstGeom prst="rect">
            <a:avLst/>
          </a:prstGeom>
          <a:solidFill>
            <a:srgbClr val="005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03E2C530-5988-0861-50D8-1C7FE1662A60}"/>
              </a:ext>
            </a:extLst>
          </p:cNvPr>
          <p:cNvSpPr/>
          <p:nvPr userDrawn="1"/>
        </p:nvSpPr>
        <p:spPr>
          <a:xfrm>
            <a:off x="2825751" y="4500561"/>
            <a:ext cx="1079500" cy="358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86113" y="5195719"/>
            <a:ext cx="6480176" cy="1320421"/>
          </a:xfrm>
        </p:spPr>
        <p:txBody>
          <a:bodyPr anchor="t" anchorCtr="0">
            <a:normAutofit/>
          </a:bodyPr>
          <a:lstStyle>
            <a:lvl1pPr algn="l">
              <a:lnSpc>
                <a:spcPts val="3500"/>
              </a:lnSpc>
              <a:defRPr sz="2800"/>
            </a:lvl1pPr>
          </a:lstStyle>
          <a:p>
            <a:r>
              <a:rPr lang="pl-PL"/>
              <a:t>Kliknij, aby edytować styl</a:t>
            </a:r>
            <a:endParaRPr lang="en-US" dirty="0"/>
          </a:p>
        </p:txBody>
      </p:sp>
    </p:spTree>
    <p:extLst>
      <p:ext uri="{BB962C8B-B14F-4D97-AF65-F5344CB8AC3E}">
        <p14:creationId xmlns:p14="http://schemas.microsoft.com/office/powerpoint/2010/main" val="1007901643"/>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lajd - tytuł + zawartość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90527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3134000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2" name="Title 1"/>
          <p:cNvSpPr>
            <a:spLocks noGrp="1"/>
          </p:cNvSpPr>
          <p:nvPr>
            <p:ph type="title"/>
          </p:nvPr>
        </p:nvSpPr>
        <p:spPr>
          <a:xfrm>
            <a:off x="5345906" y="899836"/>
            <a:ext cx="4320000" cy="1080001"/>
          </a:xfrm>
        </p:spPr>
        <p:txBody>
          <a:bodyPr/>
          <a:lstStyle/>
          <a:p>
            <a:r>
              <a:rPr lang="pl-PL"/>
              <a:t>Kliknij, aby edytować styl</a:t>
            </a:r>
            <a:endParaRPr lang="en-US" dirty="0"/>
          </a:p>
        </p:txBody>
      </p:sp>
      <p:sp>
        <p:nvSpPr>
          <p:cNvPr id="3" name="Content Placeholder 2"/>
          <p:cNvSpPr>
            <a:spLocks noGrp="1"/>
          </p:cNvSpPr>
          <p:nvPr>
            <p:ph sz="half" idx="1"/>
          </p:nvPr>
        </p:nvSpPr>
        <p:spPr>
          <a:xfrm>
            <a:off x="5345906" y="1979837"/>
            <a:ext cx="4320382" cy="4680002"/>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7" name="Symbol zastępczy obrazu 6">
            <a:extLst>
              <a:ext uri="{FF2B5EF4-FFF2-40B4-BE49-F238E27FC236}">
                <a16:creationId xmlns:a16="http://schemas.microsoft.com/office/drawing/2014/main" id="{E681B9F9-7BA5-2D43-A1BD-8AF5D0250636}"/>
              </a:ext>
            </a:extLst>
          </p:cNvPr>
          <p:cNvSpPr>
            <a:spLocks noGrp="1"/>
          </p:cNvSpPr>
          <p:nvPr>
            <p:ph type="pic" sz="quarter" idx="11"/>
          </p:nvPr>
        </p:nvSpPr>
        <p:spPr>
          <a:xfrm>
            <a:off x="0" y="900113"/>
            <a:ext cx="4986338" cy="5759726"/>
          </a:xfrm>
          <a:solidFill>
            <a:schemeClr val="bg1">
              <a:lumMod val="95000"/>
            </a:schemeClr>
          </a:solidFill>
        </p:spPr>
        <p:txBody>
          <a:bodyPr anchor="ctr" anchorCtr="0"/>
          <a:lstStyle>
            <a:lvl1pPr algn="ctr">
              <a:buFont typeface="Arial" panose="020B0604020202020204" pitchFamily="34" charset="0"/>
              <a:buNone/>
              <a:defRPr sz="1000"/>
            </a:lvl1pPr>
          </a:lstStyle>
          <a:p>
            <a:r>
              <a:rPr lang="pl-PL"/>
              <a:t>Kliknij ikonę, aby dodać obraz</a:t>
            </a:r>
            <a:endParaRPr lang="pl-PL" dirty="0"/>
          </a:p>
        </p:txBody>
      </p:sp>
    </p:spTree>
    <p:extLst>
      <p:ext uri="{BB962C8B-B14F-4D97-AF65-F5344CB8AC3E}">
        <p14:creationId xmlns:p14="http://schemas.microsoft.com/office/powerpoint/2010/main" val="145398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630E28BA-19A4-6182-CE10-65107EDF6B75}"/>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16999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A72189C-757E-47DF-313E-E0F36399C09C}"/>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E363107C-97A9-9A5D-A2A2-E6ABB7ED4C62}"/>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895970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5525" y="899836"/>
            <a:ext cx="8640381" cy="1080001"/>
          </a:xfrm>
          <a:prstGeom prst="rect">
            <a:avLst/>
          </a:prstGeom>
        </p:spPr>
        <p:txBody>
          <a:bodyPr vert="horz" lIns="0" tIns="0" rIns="0" bIns="0" rtlCol="0" anchor="t" anchorCtr="0">
            <a:normAutofit/>
          </a:bodyPr>
          <a:lstStyle/>
          <a:p>
            <a:r>
              <a:rPr lang="pl-PL" dirty="0"/>
              <a:t>Kliknij, aby edytować styl</a:t>
            </a:r>
            <a:endParaRPr lang="en-US" dirty="0"/>
          </a:p>
        </p:txBody>
      </p:sp>
      <p:sp>
        <p:nvSpPr>
          <p:cNvPr id="3" name="Text Placeholder 2"/>
          <p:cNvSpPr>
            <a:spLocks noGrp="1"/>
          </p:cNvSpPr>
          <p:nvPr>
            <p:ph type="body" idx="1"/>
          </p:nvPr>
        </p:nvSpPr>
        <p:spPr>
          <a:xfrm>
            <a:off x="1025907" y="1979837"/>
            <a:ext cx="8640382" cy="4680002"/>
          </a:xfrm>
          <a:prstGeom prst="rect">
            <a:avLst/>
          </a:prstGeom>
        </p:spPr>
        <p:txBody>
          <a:bodyPr vert="horz" lIns="0" tIns="0" rIns="0" bIns="0" rtlCol="0">
            <a:normAutofit/>
          </a:bodyPr>
          <a:lstStyle/>
          <a:p>
            <a:pPr lvl="0"/>
            <a:r>
              <a:rPr lang="pl-PL" dirty="0"/>
              <a:t>Kliknij, aby edytować style wzorca tekstu</a:t>
            </a:r>
          </a:p>
          <a:p>
            <a:pPr lvl="1"/>
            <a:r>
              <a:rPr lang="pl-PL" dirty="0"/>
              <a:t>Drugi poziom</a:t>
            </a:r>
          </a:p>
          <a:p>
            <a:pPr lvl="2"/>
            <a:r>
              <a:rPr lang="pl-PL" dirty="0"/>
              <a:t>Trzeci poziom</a:t>
            </a:r>
            <a:endParaRPr lang="en-US" dirty="0"/>
          </a:p>
        </p:txBody>
      </p:sp>
      <p:sp>
        <p:nvSpPr>
          <p:cNvPr id="10" name="Prostokąt 9">
            <a:extLst>
              <a:ext uri="{FF2B5EF4-FFF2-40B4-BE49-F238E27FC236}">
                <a16:creationId xmlns:a16="http://schemas.microsoft.com/office/drawing/2014/main" id="{617E16B8-2BD0-D12E-978E-94E428DF9717}"/>
              </a:ext>
            </a:extLst>
          </p:cNvPr>
          <p:cNvSpPr/>
          <p:nvPr userDrawn="1"/>
        </p:nvSpPr>
        <p:spPr>
          <a:xfrm>
            <a:off x="1025870" y="0"/>
            <a:ext cx="1080742" cy="1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662915FD-1FF3-5CF3-5C57-034114B5E6A2}"/>
              </a:ext>
            </a:extLst>
          </p:cNvPr>
          <p:cNvSpPr/>
          <p:nvPr userDrawn="1"/>
        </p:nvSpPr>
        <p:spPr>
          <a:xfrm>
            <a:off x="2106612" y="0"/>
            <a:ext cx="7559293"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a:extLst>
              <a:ext uri="{FF2B5EF4-FFF2-40B4-BE49-F238E27FC236}">
                <a16:creationId xmlns:a16="http://schemas.microsoft.com/office/drawing/2014/main" id="{5026AD61-FC69-65FC-05E3-06AA14C89304}"/>
              </a:ext>
            </a:extLst>
          </p:cNvPr>
          <p:cNvSpPr>
            <a:spLocks noGrp="1"/>
          </p:cNvSpPr>
          <p:nvPr>
            <p:ph type="sldNum" sz="quarter" idx="4"/>
          </p:nvPr>
        </p:nvSpPr>
        <p:spPr>
          <a:xfrm>
            <a:off x="8585200" y="7019837"/>
            <a:ext cx="1080000" cy="180000"/>
          </a:xfrm>
          <a:prstGeom prst="rect">
            <a:avLst/>
          </a:prstGeom>
          <a:noFill/>
        </p:spPr>
        <p:txBody>
          <a:bodyPr vert="horz" lIns="0" tIns="72000" rIns="0" bIns="72000" rtlCol="0" anchor="ctr" anchorCtr="0"/>
          <a:lstStyle>
            <a:lvl1pPr algn="r">
              <a:defRPr sz="1000">
                <a:solidFill>
                  <a:schemeClr val="tx2"/>
                </a:solidFill>
                <a:latin typeface="Open Sans" pitchFamily="2" charset="0"/>
                <a:ea typeface="Open Sans" pitchFamily="2" charset="0"/>
                <a:cs typeface="Open Sans" pitchFamily="2" charset="0"/>
              </a:defRPr>
            </a:lvl1pPr>
          </a:lstStyle>
          <a:p>
            <a:fld id="{EB4015AA-59F6-416B-87A6-8E3D940284E2}" type="slidenum">
              <a:rPr lang="pl-PL" smtClean="0"/>
              <a:pPr/>
              <a:t>‹#›</a:t>
            </a:fld>
            <a:endParaRPr lang="pl-PL" dirty="0"/>
          </a:p>
        </p:txBody>
      </p:sp>
      <p:sp>
        <p:nvSpPr>
          <p:cNvPr id="7" name="Prostokąt 6">
            <a:extLst>
              <a:ext uri="{FF2B5EF4-FFF2-40B4-BE49-F238E27FC236}">
                <a16:creationId xmlns:a16="http://schemas.microsoft.com/office/drawing/2014/main" id="{4C2A84FB-402E-BB6C-632B-D1ADD49B7D8C}"/>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286163953"/>
      </p:ext>
    </p:extLst>
  </p:cSld>
  <p:clrMap bg1="lt1" tx1="dk1" bg2="lt2" tx2="dk2" accent1="accent1" accent2="accent2" accent3="accent3" accent4="accent4" accent5="accent5" accent6="accent6" hlink="hlink" folHlink="folHlink"/>
  <p:sldLayoutIdLst>
    <p:sldLayoutId id="2147483709" r:id="rId1"/>
    <p:sldLayoutId id="2147483725" r:id="rId2"/>
    <p:sldLayoutId id="2147483720" r:id="rId3"/>
    <p:sldLayoutId id="2147483721" r:id="rId4"/>
    <p:sldLayoutId id="2147483710" r:id="rId5"/>
    <p:sldLayoutId id="2147483712" r:id="rId6"/>
    <p:sldLayoutId id="2147483726" r:id="rId7"/>
    <p:sldLayoutId id="2147483740" r:id="rId8"/>
    <p:sldLayoutId id="2147483723" r:id="rId9"/>
    <p:sldLayoutId id="2147483728" r:id="rId10"/>
  </p:sldLayoutIdLst>
  <p:hf hdr="0" ftr="0"/>
  <p:txStyles>
    <p:titleStyle>
      <a:lvl1pPr algn="l" defTabSz="1007943" rtl="0" eaLnBrk="1" latinLnBrk="0" hangingPunct="1">
        <a:lnSpc>
          <a:spcPts val="3600"/>
        </a:lnSpc>
        <a:spcBef>
          <a:spcPct val="0"/>
        </a:spcBef>
        <a:buNone/>
        <a:defRPr sz="2800" b="1" kern="1200">
          <a:solidFill>
            <a:schemeClr val="tx2"/>
          </a:solidFill>
          <a:latin typeface="Open Sans" pitchFamily="2" charset="0"/>
          <a:ea typeface="Open Sans" pitchFamily="2" charset="0"/>
          <a:cs typeface="Open Sans" pitchFamily="2" charset="0"/>
        </a:defRPr>
      </a:lvl1pPr>
    </p:titleStyle>
    <p:bodyStyle>
      <a:lvl1pPr marL="251986" indent="-251986" algn="l" defTabSz="1007943" rtl="0" eaLnBrk="1" latinLnBrk="0" hangingPunct="1">
        <a:lnSpc>
          <a:spcPts val="2400"/>
        </a:lnSpc>
        <a:spcBef>
          <a:spcPts val="1102"/>
        </a:spcBef>
        <a:buClr>
          <a:schemeClr val="accent1"/>
        </a:buClr>
        <a:buFontTx/>
        <a:buBlip>
          <a:blip r:embed="rId12"/>
        </a:buBlip>
        <a:defRPr sz="1800" kern="1200">
          <a:solidFill>
            <a:schemeClr val="tx1"/>
          </a:solidFill>
          <a:latin typeface="Open Sans" pitchFamily="2" charset="0"/>
          <a:ea typeface="Open Sans" pitchFamily="2" charset="0"/>
          <a:cs typeface="Open Sans" pitchFamily="2" charset="0"/>
        </a:defRPr>
      </a:lvl1pPr>
      <a:lvl2pPr marL="755957" indent="-251986" algn="l" defTabSz="1007943" rtl="0" eaLnBrk="1" latinLnBrk="0" hangingPunct="1">
        <a:lnSpc>
          <a:spcPts val="2400"/>
        </a:lnSpc>
        <a:spcBef>
          <a:spcPts val="551"/>
        </a:spcBef>
        <a:buFontTx/>
        <a:buBlip>
          <a:blip r:embed="rId13"/>
        </a:buBlip>
        <a:defRPr sz="1800" kern="1200">
          <a:solidFill>
            <a:schemeClr val="tx1"/>
          </a:solidFill>
          <a:latin typeface="Open Sans" pitchFamily="2" charset="0"/>
          <a:ea typeface="Open Sans" pitchFamily="2" charset="0"/>
          <a:cs typeface="Open Sans" pitchFamily="2" charset="0"/>
        </a:defRPr>
      </a:lvl2pPr>
      <a:lvl3pPr marL="1259929" indent="-251986" algn="l" defTabSz="1007943" rtl="0" eaLnBrk="1" latinLnBrk="0" hangingPunct="1">
        <a:lnSpc>
          <a:spcPts val="2400"/>
        </a:lnSpc>
        <a:spcBef>
          <a:spcPts val="551"/>
        </a:spcBef>
        <a:buFontTx/>
        <a:buBlip>
          <a:blip r:embed="rId14"/>
        </a:buBlip>
        <a:defRPr sz="1800" kern="1200">
          <a:solidFill>
            <a:schemeClr val="tx1"/>
          </a:solidFill>
          <a:latin typeface="Open Sans" pitchFamily="2" charset="0"/>
          <a:ea typeface="Open Sans" pitchFamily="2" charset="0"/>
          <a:cs typeface="Open Sans" pitchFamily="2" charset="0"/>
        </a:defRPr>
      </a:lvl3pPr>
      <a:lvl4pPr marL="1763900"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4pPr>
      <a:lvl5pPr marL="2267872"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3" userDrawn="1">
          <p15:clr>
            <a:srgbClr val="F26B43"/>
          </p15:clr>
        </p15:guide>
        <p15:guide id="2" pos="419" userDrawn="1">
          <p15:clr>
            <a:srgbClr val="F26B43"/>
          </p15:clr>
        </p15:guide>
        <p15:guide id="3" pos="646" userDrawn="1">
          <p15:clr>
            <a:srgbClr val="F26B43"/>
          </p15:clr>
        </p15:guide>
        <p15:guide id="4" pos="873" userDrawn="1">
          <p15:clr>
            <a:srgbClr val="F26B43"/>
          </p15:clr>
        </p15:guide>
        <p15:guide id="5" pos="1100" userDrawn="1">
          <p15:clr>
            <a:srgbClr val="F26B43"/>
          </p15:clr>
        </p15:guide>
        <p15:guide id="6" pos="1327" userDrawn="1">
          <p15:clr>
            <a:srgbClr val="F26B43"/>
          </p15:clr>
        </p15:guide>
        <p15:guide id="7" pos="1553" userDrawn="1">
          <p15:clr>
            <a:srgbClr val="F26B43"/>
          </p15:clr>
        </p15:guide>
        <p15:guide id="8" pos="1780" userDrawn="1">
          <p15:clr>
            <a:srgbClr val="F26B43"/>
          </p15:clr>
        </p15:guide>
        <p15:guide id="9" pos="2007" userDrawn="1">
          <p15:clr>
            <a:srgbClr val="F26B43"/>
          </p15:clr>
        </p15:guide>
        <p15:guide id="10" pos="2234" userDrawn="1">
          <p15:clr>
            <a:srgbClr val="F26B43"/>
          </p15:clr>
        </p15:guide>
        <p15:guide id="11" pos="2460" userDrawn="1">
          <p15:clr>
            <a:srgbClr val="F26B43"/>
          </p15:clr>
        </p15:guide>
        <p15:guide id="12" pos="2687" userDrawn="1">
          <p15:clr>
            <a:srgbClr val="F26B43"/>
          </p15:clr>
        </p15:guide>
        <p15:guide id="13" pos="2914" userDrawn="1">
          <p15:clr>
            <a:srgbClr val="F26B43"/>
          </p15:clr>
        </p15:guide>
        <p15:guide id="14" pos="3141" userDrawn="1">
          <p15:clr>
            <a:srgbClr val="F26B43"/>
          </p15:clr>
        </p15:guide>
        <p15:guide id="15" pos="3368" userDrawn="1">
          <p15:clr>
            <a:srgbClr val="F26B43"/>
          </p15:clr>
        </p15:guide>
        <p15:guide id="16" pos="3594" userDrawn="1">
          <p15:clr>
            <a:srgbClr val="F26B43"/>
          </p15:clr>
        </p15:guide>
        <p15:guide id="17" pos="3821" userDrawn="1">
          <p15:clr>
            <a:srgbClr val="F26B43"/>
          </p15:clr>
        </p15:guide>
        <p15:guide id="18" pos="4048" userDrawn="1">
          <p15:clr>
            <a:srgbClr val="F26B43"/>
          </p15:clr>
        </p15:guide>
        <p15:guide id="19" pos="4275" userDrawn="1">
          <p15:clr>
            <a:srgbClr val="F26B43"/>
          </p15:clr>
        </p15:guide>
        <p15:guide id="20" pos="4501" userDrawn="1">
          <p15:clr>
            <a:srgbClr val="F26B43"/>
          </p15:clr>
        </p15:guide>
        <p15:guide id="21" pos="4728" userDrawn="1">
          <p15:clr>
            <a:srgbClr val="F26B43"/>
          </p15:clr>
        </p15:guide>
        <p15:guide id="22" pos="4955" userDrawn="1">
          <p15:clr>
            <a:srgbClr val="F26B43"/>
          </p15:clr>
        </p15:guide>
        <p15:guide id="23" pos="5182" userDrawn="1">
          <p15:clr>
            <a:srgbClr val="F26B43"/>
          </p15:clr>
        </p15:guide>
        <p15:guide id="24" pos="5408" userDrawn="1">
          <p15:clr>
            <a:srgbClr val="F26B43"/>
          </p15:clr>
        </p15:guide>
        <p15:guide id="25" pos="5635" userDrawn="1">
          <p15:clr>
            <a:srgbClr val="F26B43"/>
          </p15:clr>
        </p15:guide>
        <p15:guide id="26" pos="5862" userDrawn="1">
          <p15:clr>
            <a:srgbClr val="F26B43"/>
          </p15:clr>
        </p15:guide>
        <p15:guide id="27" pos="6089" userDrawn="1">
          <p15:clr>
            <a:srgbClr val="F26B43"/>
          </p15:clr>
        </p15:guide>
        <p15:guide id="28" pos="6316" userDrawn="1">
          <p15:clr>
            <a:srgbClr val="F26B43"/>
          </p15:clr>
        </p15:guide>
        <p15:guide id="29" pos="6542" userDrawn="1">
          <p15:clr>
            <a:srgbClr val="F26B43"/>
          </p15:clr>
        </p15:guide>
        <p15:guide id="30" orient="horz" pos="113" userDrawn="1">
          <p15:clr>
            <a:srgbClr val="F26B43"/>
          </p15:clr>
        </p15:guide>
        <p15:guide id="31" orient="horz" pos="340" userDrawn="1">
          <p15:clr>
            <a:srgbClr val="F26B43"/>
          </p15:clr>
        </p15:guide>
        <p15:guide id="32" orient="horz" pos="567" userDrawn="1">
          <p15:clr>
            <a:srgbClr val="F26B43"/>
          </p15:clr>
        </p15:guide>
        <p15:guide id="33" orient="horz" pos="794" userDrawn="1">
          <p15:clr>
            <a:srgbClr val="F26B43"/>
          </p15:clr>
        </p15:guide>
        <p15:guide id="34" orient="horz" pos="1020" userDrawn="1">
          <p15:clr>
            <a:srgbClr val="F26B43"/>
          </p15:clr>
        </p15:guide>
        <p15:guide id="35" orient="horz" pos="1247" userDrawn="1">
          <p15:clr>
            <a:srgbClr val="F26B43"/>
          </p15:clr>
        </p15:guide>
        <p15:guide id="36" orient="horz" pos="1474" userDrawn="1">
          <p15:clr>
            <a:srgbClr val="F26B43"/>
          </p15:clr>
        </p15:guide>
        <p15:guide id="37" orient="horz" pos="1701" userDrawn="1">
          <p15:clr>
            <a:srgbClr val="F26B43"/>
          </p15:clr>
        </p15:guide>
        <p15:guide id="38" orient="horz" pos="1927" userDrawn="1">
          <p15:clr>
            <a:srgbClr val="F26B43"/>
          </p15:clr>
        </p15:guide>
        <p15:guide id="39" orient="horz" pos="2154" userDrawn="1">
          <p15:clr>
            <a:srgbClr val="F26B43"/>
          </p15:clr>
        </p15:guide>
        <p15:guide id="40" orient="horz" pos="2381" userDrawn="1">
          <p15:clr>
            <a:srgbClr val="F26B43"/>
          </p15:clr>
        </p15:guide>
        <p15:guide id="41" orient="horz" pos="2608" userDrawn="1">
          <p15:clr>
            <a:srgbClr val="F26B43"/>
          </p15:clr>
        </p15:guide>
        <p15:guide id="42" orient="horz" pos="2835" userDrawn="1">
          <p15:clr>
            <a:srgbClr val="F26B43"/>
          </p15:clr>
        </p15:guide>
        <p15:guide id="43" orient="horz" pos="3061" userDrawn="1">
          <p15:clr>
            <a:srgbClr val="F26B43"/>
          </p15:clr>
        </p15:guide>
        <p15:guide id="44" orient="horz" pos="3288" userDrawn="1">
          <p15:clr>
            <a:srgbClr val="F26B43"/>
          </p15:clr>
        </p15:guide>
        <p15:guide id="45" orient="horz" pos="3515" userDrawn="1">
          <p15:clr>
            <a:srgbClr val="F26B43"/>
          </p15:clr>
        </p15:guide>
        <p15:guide id="46" orient="horz" pos="3742" userDrawn="1">
          <p15:clr>
            <a:srgbClr val="F26B43"/>
          </p15:clr>
        </p15:guide>
        <p15:guide id="47" orient="horz" pos="3968" userDrawn="1">
          <p15:clr>
            <a:srgbClr val="F26B43"/>
          </p15:clr>
        </p15:guide>
        <p15:guide id="48" orient="horz" pos="4195" userDrawn="1">
          <p15:clr>
            <a:srgbClr val="F26B43"/>
          </p15:clr>
        </p15:guide>
        <p15:guide id="49" orient="horz" pos="4422" userDrawn="1">
          <p15:clr>
            <a:srgbClr val="F26B43"/>
          </p15:clr>
        </p15:guide>
        <p15:guide id="50" orient="horz" pos="464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8.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2726208F-D6F7-1381-5132-3B60A6BFE74B}"/>
              </a:ext>
            </a:extLst>
          </p:cNvPr>
          <p:cNvSpPr>
            <a:spLocks noGrp="1"/>
          </p:cNvSpPr>
          <p:nvPr>
            <p:ph type="ctrTitle"/>
          </p:nvPr>
        </p:nvSpPr>
        <p:spPr>
          <a:xfrm>
            <a:off x="1241450" y="2791676"/>
            <a:ext cx="7920115" cy="1087764"/>
          </a:xfrm>
        </p:spPr>
        <p:txBody>
          <a:bodyPr/>
          <a:lstStyle/>
          <a:p>
            <a:pPr algn="ctr"/>
            <a:r>
              <a:rPr lang="pl-PL" dirty="0"/>
              <a:t>Zarządzanie zasobami ludzkimi </a:t>
            </a:r>
            <a:br>
              <a:rPr lang="pl-PL" dirty="0"/>
            </a:br>
            <a:r>
              <a:rPr lang="pl-PL" dirty="0"/>
              <a:t>w samorządzie terytorialnym</a:t>
            </a:r>
          </a:p>
        </p:txBody>
      </p:sp>
      <p:sp>
        <p:nvSpPr>
          <p:cNvPr id="5" name="Podtytuł 4">
            <a:extLst>
              <a:ext uri="{FF2B5EF4-FFF2-40B4-BE49-F238E27FC236}">
                <a16:creationId xmlns:a16="http://schemas.microsoft.com/office/drawing/2014/main" id="{0F4B11A1-2445-C731-5567-0EBA6FAF8969}"/>
              </a:ext>
            </a:extLst>
          </p:cNvPr>
          <p:cNvSpPr>
            <a:spLocks noGrp="1"/>
          </p:cNvSpPr>
          <p:nvPr>
            <p:ph type="subTitle" idx="1"/>
          </p:nvPr>
        </p:nvSpPr>
        <p:spPr>
          <a:xfrm>
            <a:off x="1385887" y="4283893"/>
            <a:ext cx="7920037" cy="1800200"/>
          </a:xfrm>
        </p:spPr>
        <p:txBody>
          <a:bodyPr>
            <a:noAutofit/>
          </a:bodyPr>
          <a:lstStyle/>
          <a:p>
            <a:r>
              <a:rPr lang="pl-PL" dirty="0">
                <a:latin typeface="Aptos Narrow" panose="020B0004020202020204" pitchFamily="34" charset="0"/>
              </a:rPr>
              <a:t>Moduł 7: Etyka pracownika samorządowego</a:t>
            </a:r>
          </a:p>
          <a:p>
            <a:pPr>
              <a:lnSpc>
                <a:spcPct val="100000"/>
              </a:lnSpc>
            </a:pPr>
            <a:endParaRPr lang="pl-PL" sz="1000" dirty="0">
              <a:latin typeface="Aptos Narrow" panose="020B0004020202020204" pitchFamily="34" charset="0"/>
            </a:endParaRPr>
          </a:p>
          <a:p>
            <a:pPr algn="r"/>
            <a:r>
              <a:rPr lang="pl-PL" b="0" dirty="0">
                <a:latin typeface="Aptos Narrow" panose="020B0004020202020204" pitchFamily="34" charset="0"/>
              </a:rPr>
              <a:t>dr Katarzyna Kobielska</a:t>
            </a:r>
          </a:p>
        </p:txBody>
      </p:sp>
    </p:spTree>
    <p:extLst>
      <p:ext uri="{BB962C8B-B14F-4D97-AF65-F5344CB8AC3E}">
        <p14:creationId xmlns:p14="http://schemas.microsoft.com/office/powerpoint/2010/main" val="1061682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6E2E2C-62F8-3FB8-8444-B52250077AE6}"/>
              </a:ext>
            </a:extLst>
          </p:cNvPr>
          <p:cNvSpPr>
            <a:spLocks noGrp="1"/>
          </p:cNvSpPr>
          <p:nvPr>
            <p:ph type="title"/>
          </p:nvPr>
        </p:nvSpPr>
        <p:spPr/>
        <p:txBody>
          <a:bodyPr/>
          <a:lstStyle/>
          <a:p>
            <a:r>
              <a:rPr lang="pl-PL" dirty="0"/>
              <a:t>Zawód zaufania publicznego</a:t>
            </a:r>
          </a:p>
        </p:txBody>
      </p:sp>
      <p:sp>
        <p:nvSpPr>
          <p:cNvPr id="3" name="Symbol zastępczy zawartości 2">
            <a:extLst>
              <a:ext uri="{FF2B5EF4-FFF2-40B4-BE49-F238E27FC236}">
                <a16:creationId xmlns:a16="http://schemas.microsoft.com/office/drawing/2014/main" id="{1962924E-584E-0125-C159-F83531A96E73}"/>
              </a:ext>
            </a:extLst>
          </p:cNvPr>
          <p:cNvSpPr>
            <a:spLocks noGrp="1"/>
          </p:cNvSpPr>
          <p:nvPr>
            <p:ph idx="1"/>
          </p:nvPr>
        </p:nvSpPr>
        <p:spPr/>
        <p:txBody>
          <a:bodyPr/>
          <a:lstStyle/>
          <a:p>
            <a:pPr marL="0" indent="0" algn="ctr">
              <a:lnSpc>
                <a:spcPct val="100000"/>
              </a:lnSpc>
              <a:buNone/>
            </a:pPr>
            <a:r>
              <a:rPr lang="pl-PL" sz="2800" dirty="0">
                <a:latin typeface="Aptos Narrow" panose="020B0004020202020204" pitchFamily="34" charset="0"/>
              </a:rPr>
              <a:t>Zawód zaufania publicznego, to zawód polegający na obsłudze osobistych potrzeb ludzkich, wiążący się z przyjmowaniem informacji dotyczących życia osobistego </a:t>
            </a:r>
            <a:br>
              <a:rPr lang="pl-PL" sz="2800" dirty="0">
                <a:latin typeface="Aptos Narrow" panose="020B0004020202020204" pitchFamily="34" charset="0"/>
              </a:rPr>
            </a:br>
            <a:r>
              <a:rPr lang="pl-PL" sz="2800" dirty="0">
                <a:latin typeface="Aptos Narrow" panose="020B0004020202020204" pitchFamily="34" charset="0"/>
              </a:rPr>
              <a:t>i zorganizowany w sposób uzasadniający przekonanie społeczne o właściwym dla interesów jednostki wykorzystywaniu tych informacji przez świadczących usługi.</a:t>
            </a:r>
          </a:p>
          <a:p>
            <a:pPr marL="0" indent="0" algn="r">
              <a:buNone/>
            </a:pPr>
            <a:endParaRPr lang="pl-PL" dirty="0"/>
          </a:p>
          <a:p>
            <a:pPr marL="0" indent="0" algn="r">
              <a:buNone/>
            </a:pPr>
            <a:r>
              <a:rPr lang="pl-PL" dirty="0"/>
              <a:t>Orzeczenie Trybunału Konstytucyjnego z 7 maja 2002 r.</a:t>
            </a:r>
          </a:p>
          <a:p>
            <a:pPr marL="0" indent="0">
              <a:buNone/>
            </a:pPr>
            <a:endParaRPr lang="pl-PL" dirty="0"/>
          </a:p>
          <a:p>
            <a:pPr marL="0" indent="0">
              <a:buNone/>
            </a:pPr>
            <a:endParaRPr lang="pl-PL" dirty="0"/>
          </a:p>
        </p:txBody>
      </p:sp>
      <p:sp>
        <p:nvSpPr>
          <p:cNvPr id="4" name="Symbol zastępczy numeru slajdu 3">
            <a:extLst>
              <a:ext uri="{FF2B5EF4-FFF2-40B4-BE49-F238E27FC236}">
                <a16:creationId xmlns:a16="http://schemas.microsoft.com/office/drawing/2014/main" id="{430F1D24-B487-A35C-ECA6-01F1635FBED2}"/>
              </a:ext>
            </a:extLst>
          </p:cNvPr>
          <p:cNvSpPr>
            <a:spLocks noGrp="1"/>
          </p:cNvSpPr>
          <p:nvPr>
            <p:ph type="sldNum" sz="quarter" idx="10"/>
          </p:nvPr>
        </p:nvSpPr>
        <p:spPr/>
        <p:txBody>
          <a:bodyPr/>
          <a:lstStyle/>
          <a:p>
            <a:fld id="{EB4015AA-59F6-416B-87A6-8E3D940284E2}" type="slidenum">
              <a:rPr lang="pl-PL" smtClean="0"/>
              <a:pPr/>
              <a:t>10</a:t>
            </a:fld>
            <a:endParaRPr lang="pl-PL" dirty="0"/>
          </a:p>
        </p:txBody>
      </p:sp>
    </p:spTree>
    <p:extLst>
      <p:ext uri="{BB962C8B-B14F-4D97-AF65-F5344CB8AC3E}">
        <p14:creationId xmlns:p14="http://schemas.microsoft.com/office/powerpoint/2010/main" val="2409183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661C6CC-68D4-70D1-4569-CA9A8368A312}"/>
              </a:ext>
            </a:extLst>
          </p:cNvPr>
          <p:cNvSpPr>
            <a:spLocks noGrp="1"/>
          </p:cNvSpPr>
          <p:nvPr>
            <p:ph type="title"/>
          </p:nvPr>
        </p:nvSpPr>
        <p:spPr>
          <a:xfrm>
            <a:off x="1025525" y="899836"/>
            <a:ext cx="8640381" cy="1080001"/>
          </a:xfrm>
        </p:spPr>
        <p:txBody>
          <a:bodyPr anchor="t">
            <a:normAutofit/>
          </a:bodyPr>
          <a:lstStyle/>
          <a:p>
            <a:r>
              <a:rPr lang="pl-PL" dirty="0"/>
              <a:t>Etyka prywatna vs etyka publiczna </a:t>
            </a:r>
            <a:endParaRPr lang="pl-PL"/>
          </a:p>
        </p:txBody>
      </p:sp>
      <p:sp>
        <p:nvSpPr>
          <p:cNvPr id="4" name="Symbol zastępczy numeru slajdu 3">
            <a:extLst>
              <a:ext uri="{FF2B5EF4-FFF2-40B4-BE49-F238E27FC236}">
                <a16:creationId xmlns:a16="http://schemas.microsoft.com/office/drawing/2014/main" id="{2614E122-D58C-852B-0E69-BD002F9375A6}"/>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11</a:t>
            </a:fld>
            <a:endParaRPr lang="pl-PL" sz="300"/>
          </a:p>
        </p:txBody>
      </p:sp>
      <p:graphicFrame>
        <p:nvGraphicFramePr>
          <p:cNvPr id="6" name="Symbol zastępczy zawartości 2">
            <a:extLst>
              <a:ext uri="{FF2B5EF4-FFF2-40B4-BE49-F238E27FC236}">
                <a16:creationId xmlns:a16="http://schemas.microsoft.com/office/drawing/2014/main" id="{240099F7-6958-420D-193D-AE1FACCE6760}"/>
              </a:ext>
            </a:extLst>
          </p:cNvPr>
          <p:cNvGraphicFramePr>
            <a:graphicFrameLocks noGrp="1"/>
          </p:cNvGraphicFramePr>
          <p:nvPr>
            <p:ph idx="1"/>
            <p:extLst>
              <p:ext uri="{D42A27DB-BD31-4B8C-83A1-F6EECF244321}">
                <p14:modId xmlns:p14="http://schemas.microsoft.com/office/powerpoint/2010/main" val="1003427214"/>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73961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70EF9-6405-B322-8139-D676D0F38532}"/>
              </a:ext>
            </a:extLst>
          </p:cNvPr>
          <p:cNvSpPr>
            <a:spLocks noGrp="1"/>
          </p:cNvSpPr>
          <p:nvPr>
            <p:ph type="title"/>
          </p:nvPr>
        </p:nvSpPr>
        <p:spPr>
          <a:xfrm>
            <a:off x="5345906" y="899836"/>
            <a:ext cx="4320000" cy="1080001"/>
          </a:xfrm>
        </p:spPr>
        <p:txBody>
          <a:bodyPr anchor="t">
            <a:normAutofit/>
          </a:bodyPr>
          <a:lstStyle/>
          <a:p>
            <a:pPr algn="ctr"/>
            <a:r>
              <a:rPr lang="pl-PL" dirty="0"/>
              <a:t>Konflikt interesu</a:t>
            </a:r>
          </a:p>
        </p:txBody>
      </p:sp>
      <p:sp>
        <p:nvSpPr>
          <p:cNvPr id="3" name="Symbol zastępczy zawartości 2">
            <a:extLst>
              <a:ext uri="{FF2B5EF4-FFF2-40B4-BE49-F238E27FC236}">
                <a16:creationId xmlns:a16="http://schemas.microsoft.com/office/drawing/2014/main" id="{EC1043D1-C07C-06DF-F477-124F7CB67709}"/>
              </a:ext>
            </a:extLst>
          </p:cNvPr>
          <p:cNvSpPr>
            <a:spLocks noGrp="1"/>
          </p:cNvSpPr>
          <p:nvPr>
            <p:ph sz="half" idx="1"/>
          </p:nvPr>
        </p:nvSpPr>
        <p:spPr>
          <a:xfrm>
            <a:off x="5345906" y="1547589"/>
            <a:ext cx="4320382" cy="5112250"/>
          </a:xfrm>
        </p:spPr>
        <p:txBody>
          <a:bodyPr>
            <a:normAutofit fontScale="92500" lnSpcReduction="10000"/>
          </a:bodyPr>
          <a:lstStyle/>
          <a:p>
            <a:pPr marL="0" indent="0" algn="ctr">
              <a:lnSpc>
                <a:spcPct val="100000"/>
              </a:lnSpc>
              <a:buNone/>
            </a:pPr>
            <a:r>
              <a:rPr lang="pl-PL" sz="2800" dirty="0">
                <a:latin typeface="Aptos Narrow" panose="020B0004020202020204" pitchFamily="34" charset="0"/>
              </a:rPr>
              <a:t>Konflikt interesów to rzeczywiście występująca lub mogąca się pojawić sprzeczność między obowiązkami służbowymi a prywatnymi lub innymi interesami urzędnika, w której to sytuacji dążenie do realizacji interesu prywatnego może godzić w dobro publiczne lub negatywnie wpływać na wykonywanie obowiązków służbowych.</a:t>
            </a:r>
          </a:p>
          <a:p>
            <a:pPr marL="0" indent="0" algn="r">
              <a:buNone/>
            </a:pPr>
            <a:r>
              <a:rPr lang="pl-PL" dirty="0"/>
              <a:t>Fundacja im. Stefana Batorego</a:t>
            </a:r>
            <a:br>
              <a:rPr lang="pl-PL" dirty="0"/>
            </a:br>
            <a:endParaRPr lang="pl-PL" dirty="0"/>
          </a:p>
        </p:txBody>
      </p:sp>
      <p:sp>
        <p:nvSpPr>
          <p:cNvPr id="4" name="Symbol zastępczy numeru slajdu 3">
            <a:extLst>
              <a:ext uri="{FF2B5EF4-FFF2-40B4-BE49-F238E27FC236}">
                <a16:creationId xmlns:a16="http://schemas.microsoft.com/office/drawing/2014/main" id="{8E6FD244-42FD-750B-E512-0249DC6E1968}"/>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12</a:t>
            </a:fld>
            <a:endParaRPr lang="pl-PL" sz="300"/>
          </a:p>
        </p:txBody>
      </p:sp>
      <p:pic>
        <p:nvPicPr>
          <p:cNvPr id="6" name="Symbol zastępczy obrazu 5" descr="Ludzie biznesu ciągnący linę">
            <a:extLst>
              <a:ext uri="{FF2B5EF4-FFF2-40B4-BE49-F238E27FC236}">
                <a16:creationId xmlns:a16="http://schemas.microsoft.com/office/drawing/2014/main" id="{88A328A8-40C5-38C0-D392-83139374E14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106" r="21106"/>
          <a:stretch>
            <a:fillRect/>
          </a:stretch>
        </p:blipFill>
        <p:spPr>
          <a:xfrm>
            <a:off x="622906" y="900113"/>
            <a:ext cx="4363431" cy="5039964"/>
          </a:xfrm>
        </p:spPr>
      </p:pic>
    </p:spTree>
    <p:extLst>
      <p:ext uri="{BB962C8B-B14F-4D97-AF65-F5344CB8AC3E}">
        <p14:creationId xmlns:p14="http://schemas.microsoft.com/office/powerpoint/2010/main" val="2335721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AFEC72C-2514-4AB5-B201-784046150A04}"/>
              </a:ext>
            </a:extLst>
          </p:cNvPr>
          <p:cNvSpPr>
            <a:spLocks noGrp="1"/>
          </p:cNvSpPr>
          <p:nvPr>
            <p:ph type="title"/>
          </p:nvPr>
        </p:nvSpPr>
        <p:spPr>
          <a:xfrm>
            <a:off x="1025525" y="899836"/>
            <a:ext cx="8640381" cy="1080001"/>
          </a:xfrm>
        </p:spPr>
        <p:txBody>
          <a:bodyPr anchor="t">
            <a:normAutofit/>
          </a:bodyPr>
          <a:lstStyle/>
          <a:p>
            <a:pPr algn="ctr"/>
            <a:r>
              <a:rPr lang="pl-PL" dirty="0"/>
              <a:t>Etyka kodeksowa vs etyka sytuacyjna</a:t>
            </a:r>
          </a:p>
        </p:txBody>
      </p:sp>
      <p:sp>
        <p:nvSpPr>
          <p:cNvPr id="4" name="Symbol zastępczy numeru slajdu 3">
            <a:extLst>
              <a:ext uri="{FF2B5EF4-FFF2-40B4-BE49-F238E27FC236}">
                <a16:creationId xmlns:a16="http://schemas.microsoft.com/office/drawing/2014/main" id="{6164FFD2-871C-1FC5-8531-61187CB60C75}"/>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13</a:t>
            </a:fld>
            <a:endParaRPr lang="pl-PL" sz="300"/>
          </a:p>
        </p:txBody>
      </p:sp>
      <p:graphicFrame>
        <p:nvGraphicFramePr>
          <p:cNvPr id="6" name="Symbol zastępczy zawartości 2">
            <a:extLst>
              <a:ext uri="{FF2B5EF4-FFF2-40B4-BE49-F238E27FC236}">
                <a16:creationId xmlns:a16="http://schemas.microsoft.com/office/drawing/2014/main" id="{D7CCBC2F-DDAF-6DAA-BD36-5B1590159A98}"/>
              </a:ext>
            </a:extLst>
          </p:cNvPr>
          <p:cNvGraphicFramePr>
            <a:graphicFrameLocks noGrp="1"/>
          </p:cNvGraphicFramePr>
          <p:nvPr>
            <p:ph idx="1"/>
            <p:extLst>
              <p:ext uri="{D42A27DB-BD31-4B8C-83A1-F6EECF244321}">
                <p14:modId xmlns:p14="http://schemas.microsoft.com/office/powerpoint/2010/main" val="1351782102"/>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4216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6A046C6-7AAA-52F8-5AD0-AADA827DAB44}"/>
              </a:ext>
            </a:extLst>
          </p:cNvPr>
          <p:cNvSpPr>
            <a:spLocks noGrp="1"/>
          </p:cNvSpPr>
          <p:nvPr>
            <p:ph type="title"/>
          </p:nvPr>
        </p:nvSpPr>
        <p:spPr/>
        <p:txBody>
          <a:bodyPr/>
          <a:lstStyle/>
          <a:p>
            <a:pPr algn="ctr"/>
            <a:r>
              <a:rPr lang="pl-PL" dirty="0"/>
              <a:t>Ile prawdy jest w dowcipach na temat funkcjonowania administracji???</a:t>
            </a:r>
          </a:p>
        </p:txBody>
      </p:sp>
      <p:pic>
        <p:nvPicPr>
          <p:cNvPr id="6" name="Symbol zastępczy zawartości 5" descr="Znajomi śmiejący się">
            <a:extLst>
              <a:ext uri="{FF2B5EF4-FFF2-40B4-BE49-F238E27FC236}">
                <a16:creationId xmlns:a16="http://schemas.microsoft.com/office/drawing/2014/main" id="{5A276FD7-0A44-7C88-0E71-F385EF405DC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9433" y="1979613"/>
            <a:ext cx="7012946" cy="4679950"/>
          </a:xfrm>
        </p:spPr>
      </p:pic>
      <p:sp>
        <p:nvSpPr>
          <p:cNvPr id="4" name="Symbol zastępczy numeru slajdu 3">
            <a:extLst>
              <a:ext uri="{FF2B5EF4-FFF2-40B4-BE49-F238E27FC236}">
                <a16:creationId xmlns:a16="http://schemas.microsoft.com/office/drawing/2014/main" id="{D1FF6114-3242-25C5-0D98-18B581A08600}"/>
              </a:ext>
            </a:extLst>
          </p:cNvPr>
          <p:cNvSpPr>
            <a:spLocks noGrp="1"/>
          </p:cNvSpPr>
          <p:nvPr>
            <p:ph type="sldNum" sz="quarter" idx="10"/>
          </p:nvPr>
        </p:nvSpPr>
        <p:spPr/>
        <p:txBody>
          <a:bodyPr/>
          <a:lstStyle/>
          <a:p>
            <a:fld id="{EB4015AA-59F6-416B-87A6-8E3D940284E2}" type="slidenum">
              <a:rPr lang="pl-PL" smtClean="0"/>
              <a:pPr/>
              <a:t>14</a:t>
            </a:fld>
            <a:endParaRPr lang="pl-PL" dirty="0"/>
          </a:p>
        </p:txBody>
      </p:sp>
    </p:spTree>
    <p:extLst>
      <p:ext uri="{BB962C8B-B14F-4D97-AF65-F5344CB8AC3E}">
        <p14:creationId xmlns:p14="http://schemas.microsoft.com/office/powerpoint/2010/main" val="3389451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03CEBF-1CEF-D873-7917-4DC525D2FF32}"/>
              </a:ext>
            </a:extLst>
          </p:cNvPr>
          <p:cNvSpPr>
            <a:spLocks noGrp="1"/>
          </p:cNvSpPr>
          <p:nvPr>
            <p:ph type="title"/>
          </p:nvPr>
        </p:nvSpPr>
        <p:spPr>
          <a:xfrm>
            <a:off x="5345906" y="899836"/>
            <a:ext cx="4320000" cy="1080001"/>
          </a:xfrm>
        </p:spPr>
        <p:txBody>
          <a:bodyPr anchor="t">
            <a:normAutofit/>
          </a:bodyPr>
          <a:lstStyle/>
          <a:p>
            <a:pPr algn="ctr"/>
            <a:r>
              <a:rPr lang="pl-PL" dirty="0"/>
              <a:t>Dysfunkcja</a:t>
            </a:r>
          </a:p>
        </p:txBody>
      </p:sp>
      <p:sp>
        <p:nvSpPr>
          <p:cNvPr id="3" name="Symbol zastępczy zawartości 2">
            <a:extLst>
              <a:ext uri="{FF2B5EF4-FFF2-40B4-BE49-F238E27FC236}">
                <a16:creationId xmlns:a16="http://schemas.microsoft.com/office/drawing/2014/main" id="{790F57BD-1D53-578B-38C9-B6CF0421C360}"/>
              </a:ext>
            </a:extLst>
          </p:cNvPr>
          <p:cNvSpPr>
            <a:spLocks noGrp="1"/>
          </p:cNvSpPr>
          <p:nvPr>
            <p:ph sz="half" idx="1"/>
          </p:nvPr>
        </p:nvSpPr>
        <p:spPr>
          <a:xfrm>
            <a:off x="5345906" y="1979837"/>
            <a:ext cx="4320382" cy="4680002"/>
          </a:xfrm>
        </p:spPr>
        <p:txBody>
          <a:bodyPr>
            <a:normAutofit/>
          </a:bodyPr>
          <a:lstStyle/>
          <a:p>
            <a:pPr marL="0" indent="0" algn="ctr">
              <a:buNone/>
            </a:pPr>
            <a:r>
              <a:rPr lang="pl-PL" sz="2400" dirty="0">
                <a:latin typeface="Aptos Narrow" panose="020B0004020202020204" pitchFamily="34" charset="0"/>
              </a:rPr>
              <a:t>Nieprzystosowanie czegoś/kogoś do pełnienia określonych funkcji, nieprawidłowe funkcjonowanie. Określane są nim zjawiska wywierające niekorzystny wpływ na daną zbiorowość (system). Oddziaływanie dysfunkcji wywołuje pewne niekorzystne, zmierzające w niewłaściwą stronę, zmiany. </a:t>
            </a:r>
            <a:br>
              <a:rPr lang="pl-PL" sz="2400" dirty="0">
                <a:latin typeface="Aptos Narrow" panose="020B0004020202020204" pitchFamily="34" charset="0"/>
              </a:rPr>
            </a:br>
            <a:r>
              <a:rPr lang="pl-PL" sz="2400" dirty="0">
                <a:latin typeface="Aptos Narrow" panose="020B0004020202020204" pitchFamily="34" charset="0"/>
              </a:rPr>
              <a:t>Gdy czas wpływania dysfunkcji na system znacznie się wydłuża, może to spowodować zaistnienie w nim stanu patologicznego. </a:t>
            </a:r>
          </a:p>
        </p:txBody>
      </p:sp>
      <p:sp>
        <p:nvSpPr>
          <p:cNvPr id="4" name="Symbol zastępczy numeru slajdu 3">
            <a:extLst>
              <a:ext uri="{FF2B5EF4-FFF2-40B4-BE49-F238E27FC236}">
                <a16:creationId xmlns:a16="http://schemas.microsoft.com/office/drawing/2014/main" id="{F59A584C-F2B8-241E-97F3-3CEAF60185B9}"/>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15</a:t>
            </a:fld>
            <a:endParaRPr lang="pl-PL" sz="300"/>
          </a:p>
        </p:txBody>
      </p:sp>
      <p:pic>
        <p:nvPicPr>
          <p:cNvPr id="6" name="Symbol zastępczy obrazu 5" descr="Puste jajko przerwane na pół">
            <a:extLst>
              <a:ext uri="{FF2B5EF4-FFF2-40B4-BE49-F238E27FC236}">
                <a16:creationId xmlns:a16="http://schemas.microsoft.com/office/drawing/2014/main" id="{56DA1C74-F6FF-C3A7-3263-018C4F11F80E}"/>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0751" r="20751"/>
          <a:stretch>
            <a:fillRect/>
          </a:stretch>
        </p:blipFill>
        <p:spPr>
          <a:xfrm>
            <a:off x="449362" y="1331565"/>
            <a:ext cx="4550458" cy="5255988"/>
          </a:xfrm>
        </p:spPr>
      </p:pic>
    </p:spTree>
    <p:extLst>
      <p:ext uri="{BB962C8B-B14F-4D97-AF65-F5344CB8AC3E}">
        <p14:creationId xmlns:p14="http://schemas.microsoft.com/office/powerpoint/2010/main" val="2062433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D663746-7A5B-03FE-CE5D-65374F066D0C}"/>
              </a:ext>
            </a:extLst>
          </p:cNvPr>
          <p:cNvSpPr>
            <a:spLocks noGrp="1"/>
          </p:cNvSpPr>
          <p:nvPr>
            <p:ph type="title"/>
          </p:nvPr>
        </p:nvSpPr>
        <p:spPr>
          <a:xfrm>
            <a:off x="1011545" y="539835"/>
            <a:ext cx="9000901" cy="1080001"/>
          </a:xfrm>
        </p:spPr>
        <p:txBody>
          <a:bodyPr>
            <a:normAutofit fontScale="90000"/>
          </a:bodyPr>
          <a:lstStyle/>
          <a:p>
            <a:pPr>
              <a:lnSpc>
                <a:spcPct val="100000"/>
              </a:lnSpc>
            </a:pPr>
            <a:r>
              <a:rPr lang="pl-PL" dirty="0"/>
              <a:t>Patologia:</a:t>
            </a:r>
            <a:br>
              <a:rPr lang="pl-PL" dirty="0"/>
            </a:br>
            <a:r>
              <a:rPr lang="pl-PL" dirty="0"/>
              <a:t>względnie trwała niesprawność, która powoduje marnotrawstwo, w sensie ekonomicznym i/lub moralnym, przekraczające granice społecznej tolerancji.</a:t>
            </a:r>
            <a:endParaRPr lang="en-US" dirty="0"/>
          </a:p>
        </p:txBody>
      </p:sp>
      <p:sp>
        <p:nvSpPr>
          <p:cNvPr id="12" name="Content Placeholder 2">
            <a:extLst>
              <a:ext uri="{FF2B5EF4-FFF2-40B4-BE49-F238E27FC236}">
                <a16:creationId xmlns:a16="http://schemas.microsoft.com/office/drawing/2014/main" id="{5EA90F68-22DC-9477-DEA8-7E7A4968584C}"/>
              </a:ext>
            </a:extLst>
          </p:cNvPr>
          <p:cNvSpPr>
            <a:spLocks noGrp="1"/>
          </p:cNvSpPr>
          <p:nvPr>
            <p:ph idx="1"/>
          </p:nvPr>
        </p:nvSpPr>
        <p:spPr>
          <a:xfrm>
            <a:off x="521370" y="2195661"/>
            <a:ext cx="9793088" cy="4500120"/>
          </a:xfrm>
        </p:spPr>
        <p:txBody>
          <a:bodyPr>
            <a:noAutofit/>
          </a:bodyPr>
          <a:lstStyle/>
          <a:p>
            <a:pPr fontAlgn="base">
              <a:lnSpc>
                <a:spcPct val="100000"/>
              </a:lnSpc>
            </a:pPr>
            <a:r>
              <a:rPr lang="pl-PL" sz="2400" dirty="0">
                <a:latin typeface="Aptos Narrow" panose="020B0004020202020204" pitchFamily="34" charset="0"/>
              </a:rPr>
              <a:t>łamanie prawa, </a:t>
            </a:r>
          </a:p>
          <a:p>
            <a:pPr fontAlgn="base">
              <a:lnSpc>
                <a:spcPct val="100000"/>
              </a:lnSpc>
            </a:pPr>
            <a:r>
              <a:rPr lang="pl-PL" sz="2400" dirty="0">
                <a:latin typeface="Aptos Narrow" panose="020B0004020202020204" pitchFamily="34" charset="0"/>
              </a:rPr>
              <a:t>obchodzenie prawa (wykorzystywanie luk, działanie na granicy prawa), </a:t>
            </a:r>
          </a:p>
          <a:p>
            <a:pPr fontAlgn="base">
              <a:lnSpc>
                <a:spcPct val="100000"/>
              </a:lnSpc>
            </a:pPr>
            <a:r>
              <a:rPr lang="pl-PL" sz="2400" dirty="0">
                <a:latin typeface="Aptos Narrow" panose="020B0004020202020204" pitchFamily="34" charset="0"/>
              </a:rPr>
              <a:t>działania nieetyczne (wbrew zasadzie: czego prawo nie zabrania, przyzwoitość zabrania), </a:t>
            </a:r>
          </a:p>
          <a:p>
            <a:pPr fontAlgn="base">
              <a:lnSpc>
                <a:spcPct val="100000"/>
              </a:lnSpc>
            </a:pPr>
            <a:r>
              <a:rPr lang="pl-PL" sz="2400" dirty="0">
                <a:latin typeface="Aptos Narrow" panose="020B0004020202020204" pitchFamily="34" charset="0"/>
              </a:rPr>
              <a:t>naginanie prawa do określonych potrzeb partykularnych (paradoksalnie im lepsi prawnicy tym gorsze prawo, bo tym skuteczniej manipulowane), </a:t>
            </a:r>
          </a:p>
          <a:p>
            <a:pPr fontAlgn="base">
              <a:lnSpc>
                <a:spcPct val="100000"/>
              </a:lnSpc>
            </a:pPr>
            <a:r>
              <a:rPr lang="pl-PL" sz="2400" dirty="0">
                <a:latin typeface="Aptos Narrow" panose="020B0004020202020204" pitchFamily="34" charset="0"/>
              </a:rPr>
              <a:t>brak przejrzystości działania administracji przez ograniczanie dostępu do informacji publicznych (nie może być ona czarną skrzynką, trzeba pokazać procedury i wyniki działań), </a:t>
            </a:r>
          </a:p>
          <a:p>
            <a:pPr fontAlgn="base">
              <a:lnSpc>
                <a:spcPct val="100000"/>
              </a:lnSpc>
            </a:pPr>
            <a:r>
              <a:rPr lang="pl-PL" sz="2400" dirty="0" err="1">
                <a:latin typeface="Aptos Narrow" panose="020B0004020202020204" pitchFamily="34" charset="0"/>
              </a:rPr>
              <a:t>klientelizm</a:t>
            </a:r>
            <a:r>
              <a:rPr lang="pl-PL" sz="2400" dirty="0">
                <a:latin typeface="Aptos Narrow" panose="020B0004020202020204" pitchFamily="34" charset="0"/>
              </a:rPr>
              <a:t> polityczny, faworytyzm, nepotyzm i protekcja przy obsadzaniu stanowisk.  </a:t>
            </a:r>
          </a:p>
          <a:p>
            <a:pPr marL="0" indent="0">
              <a:lnSpc>
                <a:spcPct val="100000"/>
              </a:lnSpc>
              <a:buNone/>
            </a:pPr>
            <a:endParaRPr lang="en-US" sz="2800" dirty="0"/>
          </a:p>
        </p:txBody>
      </p:sp>
      <p:sp>
        <p:nvSpPr>
          <p:cNvPr id="4" name="Symbol zastępczy numeru slajdu 3">
            <a:extLst>
              <a:ext uri="{FF2B5EF4-FFF2-40B4-BE49-F238E27FC236}">
                <a16:creationId xmlns:a16="http://schemas.microsoft.com/office/drawing/2014/main" id="{A9DD015D-72CD-09D9-1C38-5DF500F29E2F}"/>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16</a:t>
            </a:fld>
            <a:endParaRPr lang="pl-PL" sz="300"/>
          </a:p>
        </p:txBody>
      </p:sp>
    </p:spTree>
    <p:extLst>
      <p:ext uri="{BB962C8B-B14F-4D97-AF65-F5344CB8AC3E}">
        <p14:creationId xmlns:p14="http://schemas.microsoft.com/office/powerpoint/2010/main" val="1643192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6AB712E-3B92-C28A-C0A4-7CCB24C1FD61}"/>
              </a:ext>
            </a:extLst>
          </p:cNvPr>
          <p:cNvSpPr>
            <a:spLocks noGrp="1"/>
          </p:cNvSpPr>
          <p:nvPr>
            <p:ph type="title"/>
          </p:nvPr>
        </p:nvSpPr>
        <p:spPr>
          <a:xfrm>
            <a:off x="1025525" y="899836"/>
            <a:ext cx="8640381" cy="1080001"/>
          </a:xfrm>
        </p:spPr>
        <p:txBody>
          <a:bodyPr anchor="t">
            <a:normAutofit/>
          </a:bodyPr>
          <a:lstStyle/>
          <a:p>
            <a:pPr algn="ctr"/>
            <a:r>
              <a:rPr lang="pl-PL" dirty="0"/>
              <a:t>Błędy w zarządzaniu jako źródła </a:t>
            </a:r>
            <a:br>
              <a:rPr lang="pl-PL" dirty="0"/>
            </a:br>
            <a:r>
              <a:rPr lang="pl-PL" dirty="0"/>
              <a:t>organizacyjnych patologii </a:t>
            </a:r>
          </a:p>
        </p:txBody>
      </p:sp>
      <p:sp>
        <p:nvSpPr>
          <p:cNvPr id="4" name="Symbol zastępczy numeru slajdu 3">
            <a:extLst>
              <a:ext uri="{FF2B5EF4-FFF2-40B4-BE49-F238E27FC236}">
                <a16:creationId xmlns:a16="http://schemas.microsoft.com/office/drawing/2014/main" id="{69875154-8F90-D4C2-C804-8445E797CD27}"/>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17</a:t>
            </a:fld>
            <a:endParaRPr lang="pl-PL" sz="300"/>
          </a:p>
        </p:txBody>
      </p:sp>
      <p:graphicFrame>
        <p:nvGraphicFramePr>
          <p:cNvPr id="6" name="Symbol zastępczy zawartości 2">
            <a:extLst>
              <a:ext uri="{FF2B5EF4-FFF2-40B4-BE49-F238E27FC236}">
                <a16:creationId xmlns:a16="http://schemas.microsoft.com/office/drawing/2014/main" id="{2541C29E-7925-D47F-B9B2-BDD7C40AC2A7}"/>
              </a:ext>
            </a:extLst>
          </p:cNvPr>
          <p:cNvGraphicFramePr>
            <a:graphicFrameLocks noGrp="1"/>
          </p:cNvGraphicFramePr>
          <p:nvPr>
            <p:ph idx="1"/>
            <p:extLst>
              <p:ext uri="{D42A27DB-BD31-4B8C-83A1-F6EECF244321}">
                <p14:modId xmlns:p14="http://schemas.microsoft.com/office/powerpoint/2010/main" val="619401490"/>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8463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2DC1721-4EE9-946F-09D8-E48CF5A386B8}"/>
              </a:ext>
            </a:extLst>
          </p:cNvPr>
          <p:cNvSpPr>
            <a:spLocks noGrp="1"/>
          </p:cNvSpPr>
          <p:nvPr>
            <p:ph type="title"/>
          </p:nvPr>
        </p:nvSpPr>
        <p:spPr>
          <a:xfrm>
            <a:off x="1024819" y="337340"/>
            <a:ext cx="8640381" cy="1080001"/>
          </a:xfrm>
        </p:spPr>
        <p:txBody>
          <a:bodyPr>
            <a:normAutofit fontScale="90000"/>
          </a:bodyPr>
          <a:lstStyle/>
          <a:p>
            <a:pPr algn="ctr"/>
            <a:r>
              <a:rPr lang="pl-PL" dirty="0"/>
              <a:t>Niektóre zjawiska dysfunkcji w praktyce organizacji </a:t>
            </a:r>
            <a:br>
              <a:rPr lang="pl-PL" dirty="0"/>
            </a:br>
            <a:r>
              <a:rPr lang="pl-PL" dirty="0"/>
              <a:t>i działania administracji </a:t>
            </a:r>
            <a:br>
              <a:rPr lang="pl-PL" dirty="0"/>
            </a:br>
            <a:r>
              <a:rPr lang="pl-PL" dirty="0"/>
              <a:t>– błędy w tworzeniu stanowisk pracy</a:t>
            </a:r>
          </a:p>
        </p:txBody>
      </p:sp>
      <p:sp>
        <p:nvSpPr>
          <p:cNvPr id="3" name="Symbol zastępczy zawartości 2">
            <a:extLst>
              <a:ext uri="{FF2B5EF4-FFF2-40B4-BE49-F238E27FC236}">
                <a16:creationId xmlns:a16="http://schemas.microsoft.com/office/drawing/2014/main" id="{B03F72A1-8552-ADE3-D8F0-AA8BE2D8A918}"/>
              </a:ext>
            </a:extLst>
          </p:cNvPr>
          <p:cNvSpPr>
            <a:spLocks noGrp="1"/>
          </p:cNvSpPr>
          <p:nvPr>
            <p:ph idx="1"/>
          </p:nvPr>
        </p:nvSpPr>
        <p:spPr>
          <a:xfrm>
            <a:off x="809402" y="1979837"/>
            <a:ext cx="9361039" cy="5242498"/>
          </a:xfrm>
        </p:spPr>
        <p:txBody>
          <a:bodyPr>
            <a:normAutofit fontScale="92500"/>
          </a:bodyPr>
          <a:lstStyle/>
          <a:p>
            <a:pPr>
              <a:lnSpc>
                <a:spcPct val="100000"/>
              </a:lnSpc>
            </a:pPr>
            <a:r>
              <a:rPr lang="pl-PL" sz="2400" dirty="0">
                <a:latin typeface="Aptos Narrow" panose="020B0004020202020204" pitchFamily="34" charset="0"/>
              </a:rPr>
              <a:t>Stanowiska pracy nie posiadają zakresów czynności</a:t>
            </a:r>
          </a:p>
          <a:p>
            <a:pPr>
              <a:lnSpc>
                <a:spcPct val="100000"/>
              </a:lnSpc>
            </a:pPr>
            <a:r>
              <a:rPr lang="pl-PL" sz="2400" dirty="0">
                <a:latin typeface="Aptos Narrow" panose="020B0004020202020204" pitchFamily="34" charset="0"/>
              </a:rPr>
              <a:t>Niedostosowanie zadań do konkretnego człowieka (możliwości fizyczne, kwalifikacje</a:t>
            </a:r>
          </a:p>
          <a:p>
            <a:pPr>
              <a:lnSpc>
                <a:spcPct val="100000"/>
              </a:lnSpc>
            </a:pPr>
            <a:r>
              <a:rPr lang="pl-PL" sz="2400" dirty="0">
                <a:latin typeface="Aptos Narrow" panose="020B0004020202020204" pitchFamily="34" charset="0"/>
              </a:rPr>
              <a:t>Nierównomierny rozkład obciążenia stanowisk</a:t>
            </a:r>
          </a:p>
          <a:p>
            <a:pPr>
              <a:lnSpc>
                <a:spcPct val="100000"/>
              </a:lnSpc>
            </a:pPr>
            <a:r>
              <a:rPr lang="pl-PL" sz="2400" dirty="0">
                <a:latin typeface="Aptos Narrow" panose="020B0004020202020204" pitchFamily="34" charset="0"/>
              </a:rPr>
              <a:t>Zbytnie obciążenie zadaniami niektórych stanowisk</a:t>
            </a:r>
          </a:p>
          <a:p>
            <a:pPr>
              <a:lnSpc>
                <a:spcPct val="100000"/>
              </a:lnSpc>
            </a:pPr>
            <a:r>
              <a:rPr lang="pl-PL" sz="2400" dirty="0">
                <a:latin typeface="Aptos Narrow" panose="020B0004020202020204" pitchFamily="34" charset="0"/>
              </a:rPr>
              <a:t>Nieujmowanie wszystkich zadań realizowanych w ramach stanowiska pracy</a:t>
            </a:r>
          </a:p>
          <a:p>
            <a:pPr>
              <a:lnSpc>
                <a:spcPct val="100000"/>
              </a:lnSpc>
            </a:pPr>
            <a:r>
              <a:rPr lang="pl-PL" sz="2400" dirty="0">
                <a:latin typeface="Aptos Narrow" panose="020B0004020202020204" pitchFamily="34" charset="0"/>
              </a:rPr>
              <a:t>Przekraczanie granic szczegółowości opisu stanowisk</a:t>
            </a:r>
          </a:p>
          <a:p>
            <a:pPr>
              <a:lnSpc>
                <a:spcPct val="100000"/>
              </a:lnSpc>
            </a:pPr>
            <a:r>
              <a:rPr lang="pl-PL" sz="2400" dirty="0">
                <a:latin typeface="Aptos Narrow" panose="020B0004020202020204" pitchFamily="34" charset="0"/>
              </a:rPr>
              <a:t>Brak określenia celu powołania danego stanowiska</a:t>
            </a:r>
          </a:p>
          <a:p>
            <a:pPr>
              <a:lnSpc>
                <a:spcPct val="100000"/>
              </a:lnSpc>
            </a:pPr>
            <a:r>
              <a:rPr lang="pl-PL" sz="2400" dirty="0">
                <a:latin typeface="Aptos Narrow" panose="020B0004020202020204" pitchFamily="34" charset="0"/>
              </a:rPr>
              <a:t>Brak wyposażenia stanowiska w środki materialne niezbędne do wykonywania zadań</a:t>
            </a:r>
          </a:p>
          <a:p>
            <a:pPr>
              <a:lnSpc>
                <a:spcPct val="100000"/>
              </a:lnSpc>
            </a:pPr>
            <a:r>
              <a:rPr lang="pl-PL" sz="2400" dirty="0">
                <a:latin typeface="Aptos Narrow" panose="020B0004020202020204" pitchFamily="34" charset="0"/>
              </a:rPr>
              <a:t>Brak wyposażenia stanowiska w formalne podstawy działania (realizacji zadań)</a:t>
            </a:r>
          </a:p>
          <a:p>
            <a:pPr marL="0" indent="0" algn="r">
              <a:buNone/>
            </a:pPr>
            <a:r>
              <a:rPr lang="pl-PL" dirty="0"/>
              <a:t>S. Cieślak</a:t>
            </a:r>
          </a:p>
        </p:txBody>
      </p:sp>
      <p:sp>
        <p:nvSpPr>
          <p:cNvPr id="4" name="Symbol zastępczy numeru slajdu 3">
            <a:extLst>
              <a:ext uri="{FF2B5EF4-FFF2-40B4-BE49-F238E27FC236}">
                <a16:creationId xmlns:a16="http://schemas.microsoft.com/office/drawing/2014/main" id="{9CD29EF0-1C01-14C2-A847-E9283AA56E55}"/>
              </a:ext>
            </a:extLst>
          </p:cNvPr>
          <p:cNvSpPr>
            <a:spLocks noGrp="1"/>
          </p:cNvSpPr>
          <p:nvPr>
            <p:ph type="sldNum" sz="quarter" idx="10"/>
          </p:nvPr>
        </p:nvSpPr>
        <p:spPr/>
        <p:txBody>
          <a:bodyPr/>
          <a:lstStyle/>
          <a:p>
            <a:fld id="{EB4015AA-59F6-416B-87A6-8E3D940284E2}" type="slidenum">
              <a:rPr lang="pl-PL" smtClean="0"/>
              <a:pPr/>
              <a:t>18</a:t>
            </a:fld>
            <a:endParaRPr lang="pl-PL" dirty="0"/>
          </a:p>
        </p:txBody>
      </p:sp>
    </p:spTree>
    <p:extLst>
      <p:ext uri="{BB962C8B-B14F-4D97-AF65-F5344CB8AC3E}">
        <p14:creationId xmlns:p14="http://schemas.microsoft.com/office/powerpoint/2010/main" val="3959537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4198A-553B-1F68-EE1D-35CF25291500}"/>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8C31660-14CB-1322-19AC-1AB4E71C4BEE}"/>
              </a:ext>
            </a:extLst>
          </p:cNvPr>
          <p:cNvSpPr>
            <a:spLocks noGrp="1"/>
          </p:cNvSpPr>
          <p:nvPr>
            <p:ph type="title"/>
          </p:nvPr>
        </p:nvSpPr>
        <p:spPr>
          <a:xfrm>
            <a:off x="1024819" y="337340"/>
            <a:ext cx="8640381" cy="1066233"/>
          </a:xfrm>
        </p:spPr>
        <p:txBody>
          <a:bodyPr>
            <a:normAutofit/>
          </a:bodyPr>
          <a:lstStyle/>
          <a:p>
            <a:pPr algn="ctr"/>
            <a:r>
              <a:rPr lang="pl-PL"/>
              <a:t>Niektóre zjawiska dysfunkcji</a:t>
            </a:r>
            <a:br>
              <a:rPr lang="pl-PL"/>
            </a:br>
            <a:r>
              <a:rPr lang="pl-PL"/>
              <a:t>– zewnętrzne przejawy biurokratyzmu</a:t>
            </a:r>
            <a:endParaRPr lang="pl-PL" dirty="0"/>
          </a:p>
        </p:txBody>
      </p:sp>
      <p:sp>
        <p:nvSpPr>
          <p:cNvPr id="3" name="Symbol zastępczy zawartości 2">
            <a:extLst>
              <a:ext uri="{FF2B5EF4-FFF2-40B4-BE49-F238E27FC236}">
                <a16:creationId xmlns:a16="http://schemas.microsoft.com/office/drawing/2014/main" id="{6AD5E642-34D5-BD85-C5CD-9798FE5C1254}"/>
              </a:ext>
            </a:extLst>
          </p:cNvPr>
          <p:cNvSpPr>
            <a:spLocks noGrp="1"/>
          </p:cNvSpPr>
          <p:nvPr>
            <p:ph idx="1"/>
          </p:nvPr>
        </p:nvSpPr>
        <p:spPr>
          <a:xfrm>
            <a:off x="809402" y="1619597"/>
            <a:ext cx="9361039" cy="5818762"/>
          </a:xfrm>
        </p:spPr>
        <p:txBody>
          <a:bodyPr>
            <a:normAutofit/>
          </a:bodyPr>
          <a:lstStyle/>
          <a:p>
            <a:pPr>
              <a:lnSpc>
                <a:spcPct val="100000"/>
              </a:lnSpc>
            </a:pPr>
            <a:r>
              <a:rPr lang="pl-PL" sz="2400" dirty="0">
                <a:latin typeface="Aptos Narrow" panose="020B0004020202020204" pitchFamily="34" charset="0"/>
              </a:rPr>
              <a:t>Niedostosowanie funkcjonowania aparatu administracyjnego do rzeczywistych potrzeb odbiorców usług administracyjnych</a:t>
            </a:r>
          </a:p>
          <a:p>
            <a:pPr>
              <a:lnSpc>
                <a:spcPct val="100000"/>
              </a:lnSpc>
            </a:pPr>
            <a:r>
              <a:rPr lang="pl-PL" sz="2400" dirty="0">
                <a:latin typeface="Aptos Narrow" panose="020B0004020202020204" pitchFamily="34" charset="0"/>
              </a:rPr>
              <a:t>Podejmowanie decyzji na podstawie informacji o charakterze wtórnym (pisemne sprawozdania, protokoły)</a:t>
            </a:r>
          </a:p>
          <a:p>
            <a:pPr>
              <a:lnSpc>
                <a:spcPct val="100000"/>
              </a:lnSpc>
            </a:pPr>
            <a:r>
              <a:rPr lang="pl-PL" sz="2400" dirty="0">
                <a:latin typeface="Aptos Narrow" panose="020B0004020202020204" pitchFamily="34" charset="0"/>
              </a:rPr>
              <a:t>Nieuzasadnione koniecznością przewlekłe załatwianie spraw i podejmowanie decyzji.</a:t>
            </a:r>
          </a:p>
          <a:p>
            <a:pPr>
              <a:lnSpc>
                <a:spcPct val="100000"/>
              </a:lnSpc>
            </a:pPr>
            <a:r>
              <a:rPr lang="pl-PL" sz="2400" dirty="0">
                <a:latin typeface="Aptos Narrow" panose="020B0004020202020204" pitchFamily="34" charset="0"/>
              </a:rPr>
              <a:t>Nadmierne pisemne dokumentowanie i uzasadnianie zgodności własnych zadań z obowiązującą </a:t>
            </a:r>
          </a:p>
          <a:p>
            <a:pPr>
              <a:lnSpc>
                <a:spcPct val="100000"/>
              </a:lnSpc>
            </a:pPr>
            <a:r>
              <a:rPr lang="pl-PL" sz="2400" dirty="0">
                <a:latin typeface="Aptos Narrow" panose="020B0004020202020204" pitchFamily="34" charset="0"/>
              </a:rPr>
              <a:t>Sztywność w interpretowaniu przepisów</a:t>
            </a:r>
          </a:p>
          <a:p>
            <a:pPr>
              <a:lnSpc>
                <a:spcPct val="100000"/>
              </a:lnSpc>
            </a:pPr>
            <a:r>
              <a:rPr lang="pl-PL" sz="2400" dirty="0">
                <a:latin typeface="Aptos Narrow" panose="020B0004020202020204" pitchFamily="34" charset="0"/>
              </a:rPr>
              <a:t>Uzurpowanie sobie władzy nad interesantem </a:t>
            </a:r>
          </a:p>
          <a:p>
            <a:pPr>
              <a:lnSpc>
                <a:spcPct val="100000"/>
              </a:lnSpc>
            </a:pPr>
            <a:r>
              <a:rPr lang="pl-PL" sz="2400" dirty="0">
                <a:latin typeface="Aptos Narrow" panose="020B0004020202020204" pitchFamily="34" charset="0"/>
              </a:rPr>
              <a:t>Ułatwianie sobie pracy przez przerzucanie własnych obowiązków na interesantów w gromadzeniu dokumentów, załączników itp..</a:t>
            </a:r>
          </a:p>
          <a:p>
            <a:pPr marL="0" indent="0" algn="r">
              <a:buNone/>
            </a:pPr>
            <a:r>
              <a:rPr lang="pl-PL" dirty="0"/>
              <a:t>S. Cieślak</a:t>
            </a:r>
          </a:p>
        </p:txBody>
      </p:sp>
      <p:sp>
        <p:nvSpPr>
          <p:cNvPr id="4" name="Symbol zastępczy numeru slajdu 3">
            <a:extLst>
              <a:ext uri="{FF2B5EF4-FFF2-40B4-BE49-F238E27FC236}">
                <a16:creationId xmlns:a16="http://schemas.microsoft.com/office/drawing/2014/main" id="{1B25E9CA-4275-2F28-4CC5-4B47140E607B}"/>
              </a:ext>
            </a:extLst>
          </p:cNvPr>
          <p:cNvSpPr>
            <a:spLocks noGrp="1"/>
          </p:cNvSpPr>
          <p:nvPr>
            <p:ph type="sldNum" sz="quarter" idx="10"/>
          </p:nvPr>
        </p:nvSpPr>
        <p:spPr/>
        <p:txBody>
          <a:bodyPr/>
          <a:lstStyle/>
          <a:p>
            <a:fld id="{EB4015AA-59F6-416B-87A6-8E3D940284E2}" type="slidenum">
              <a:rPr lang="pl-PL" smtClean="0"/>
              <a:pPr/>
              <a:t>19</a:t>
            </a:fld>
            <a:endParaRPr lang="pl-PL" dirty="0"/>
          </a:p>
        </p:txBody>
      </p:sp>
    </p:spTree>
    <p:extLst>
      <p:ext uri="{BB962C8B-B14F-4D97-AF65-F5344CB8AC3E}">
        <p14:creationId xmlns:p14="http://schemas.microsoft.com/office/powerpoint/2010/main" val="102701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C03D22-7CD4-72C5-B56F-3ED5CC3BDCD7}"/>
              </a:ext>
            </a:extLst>
          </p:cNvPr>
          <p:cNvSpPr>
            <a:spLocks noGrp="1"/>
          </p:cNvSpPr>
          <p:nvPr>
            <p:ph type="title"/>
          </p:nvPr>
        </p:nvSpPr>
        <p:spPr>
          <a:xfrm>
            <a:off x="1005843" y="539838"/>
            <a:ext cx="8640381" cy="1080001"/>
          </a:xfrm>
        </p:spPr>
        <p:txBody>
          <a:bodyPr/>
          <a:lstStyle/>
          <a:p>
            <a:pPr algn="ctr"/>
            <a:r>
              <a:rPr lang="pl-PL" dirty="0"/>
              <a:t>Kultura organizacyjna </a:t>
            </a:r>
            <a:br>
              <a:rPr lang="pl-PL" dirty="0"/>
            </a:br>
            <a:r>
              <a:rPr lang="pl-PL" dirty="0"/>
              <a:t>urzędu administracji samorządowej</a:t>
            </a:r>
          </a:p>
        </p:txBody>
      </p:sp>
      <p:sp>
        <p:nvSpPr>
          <p:cNvPr id="3" name="Symbol zastępczy zawartości 2">
            <a:extLst>
              <a:ext uri="{FF2B5EF4-FFF2-40B4-BE49-F238E27FC236}">
                <a16:creationId xmlns:a16="http://schemas.microsoft.com/office/drawing/2014/main" id="{7A3D5D1C-B456-580D-98C8-3EC046AE9C4B}"/>
              </a:ext>
            </a:extLst>
          </p:cNvPr>
          <p:cNvSpPr>
            <a:spLocks noGrp="1"/>
          </p:cNvSpPr>
          <p:nvPr>
            <p:ph idx="1"/>
          </p:nvPr>
        </p:nvSpPr>
        <p:spPr>
          <a:xfrm>
            <a:off x="1005841" y="1799571"/>
            <a:ext cx="8640382" cy="4896226"/>
          </a:xfrm>
        </p:spPr>
        <p:txBody>
          <a:bodyPr/>
          <a:lstStyle/>
          <a:p>
            <a:pPr marL="0" indent="0">
              <a:buNone/>
            </a:pPr>
            <a:r>
              <a:rPr lang="pl-PL" b="1" dirty="0"/>
              <a:t>Model kultury organizacyjnej wg E. </a:t>
            </a:r>
            <a:r>
              <a:rPr lang="pl-PL" b="1" dirty="0" err="1"/>
              <a:t>Scheina</a:t>
            </a:r>
            <a:endParaRPr lang="pl-PL" b="1" dirty="0"/>
          </a:p>
        </p:txBody>
      </p:sp>
      <p:sp>
        <p:nvSpPr>
          <p:cNvPr id="4" name="Symbol zastępczy numeru slajdu 3">
            <a:extLst>
              <a:ext uri="{FF2B5EF4-FFF2-40B4-BE49-F238E27FC236}">
                <a16:creationId xmlns:a16="http://schemas.microsoft.com/office/drawing/2014/main" id="{5B1B2C5A-B207-EDD4-675D-F264E5ABC633}"/>
              </a:ext>
            </a:extLst>
          </p:cNvPr>
          <p:cNvSpPr>
            <a:spLocks noGrp="1"/>
          </p:cNvSpPr>
          <p:nvPr>
            <p:ph type="sldNum" sz="quarter" idx="10"/>
          </p:nvPr>
        </p:nvSpPr>
        <p:spPr/>
        <p:txBody>
          <a:bodyPr/>
          <a:lstStyle/>
          <a:p>
            <a:fld id="{EB4015AA-59F6-416B-87A6-8E3D940284E2}" type="slidenum">
              <a:rPr lang="pl-PL" smtClean="0"/>
              <a:pPr/>
              <a:t>2</a:t>
            </a:fld>
            <a:endParaRPr lang="pl-PL" dirty="0"/>
          </a:p>
        </p:txBody>
      </p:sp>
      <p:graphicFrame>
        <p:nvGraphicFramePr>
          <p:cNvPr id="5" name="Diagram 4">
            <a:extLst>
              <a:ext uri="{FF2B5EF4-FFF2-40B4-BE49-F238E27FC236}">
                <a16:creationId xmlns:a16="http://schemas.microsoft.com/office/drawing/2014/main" id="{EC88AED1-41BC-7A03-84D3-119DE4923F1F}"/>
              </a:ext>
            </a:extLst>
          </p:cNvPr>
          <p:cNvGraphicFramePr/>
          <p:nvPr>
            <p:extLst>
              <p:ext uri="{D42A27DB-BD31-4B8C-83A1-F6EECF244321}">
                <p14:modId xmlns:p14="http://schemas.microsoft.com/office/powerpoint/2010/main" val="3247527229"/>
              </p:ext>
            </p:extLst>
          </p:nvPr>
        </p:nvGraphicFramePr>
        <p:xfrm>
          <a:off x="1762095" y="2267920"/>
          <a:ext cx="7127875" cy="47519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948991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505AC1F-E7BD-0F04-13F0-9E43893ED3E7}"/>
              </a:ext>
            </a:extLst>
          </p:cNvPr>
          <p:cNvSpPr>
            <a:spLocks noGrp="1"/>
          </p:cNvSpPr>
          <p:nvPr>
            <p:ph type="title"/>
          </p:nvPr>
        </p:nvSpPr>
        <p:spPr/>
        <p:txBody>
          <a:bodyPr/>
          <a:lstStyle/>
          <a:p>
            <a:r>
              <a:rPr lang="pl-PL" dirty="0"/>
              <a:t>Dysfunkcje w administracji samorządowej (1) </a:t>
            </a:r>
            <a:br>
              <a:rPr lang="pl-PL" dirty="0"/>
            </a:br>
            <a:endParaRPr lang="pl-PL" dirty="0"/>
          </a:p>
        </p:txBody>
      </p:sp>
      <p:sp>
        <p:nvSpPr>
          <p:cNvPr id="3" name="Symbol zastępczy zawartości 2">
            <a:extLst>
              <a:ext uri="{FF2B5EF4-FFF2-40B4-BE49-F238E27FC236}">
                <a16:creationId xmlns:a16="http://schemas.microsoft.com/office/drawing/2014/main" id="{98CC7075-34EC-95BA-A382-6930BF3ABFD0}"/>
              </a:ext>
            </a:extLst>
          </p:cNvPr>
          <p:cNvSpPr>
            <a:spLocks noGrp="1"/>
          </p:cNvSpPr>
          <p:nvPr>
            <p:ph idx="1"/>
          </p:nvPr>
        </p:nvSpPr>
        <p:spPr/>
        <p:txBody>
          <a:bodyPr>
            <a:normAutofit/>
          </a:bodyPr>
          <a:lstStyle/>
          <a:p>
            <a:pPr fontAlgn="base"/>
            <a:r>
              <a:rPr lang="pl-PL" b="1" dirty="0"/>
              <a:t>Rutyna i brak elastyczności</a:t>
            </a:r>
            <a:r>
              <a:rPr lang="pl-PL" dirty="0"/>
              <a:t> w działaniu pracowników</a:t>
            </a:r>
          </a:p>
          <a:p>
            <a:pPr fontAlgn="base"/>
            <a:r>
              <a:rPr lang="pl-PL" b="1" dirty="0"/>
              <a:t>Nadmierny konformizm</a:t>
            </a:r>
            <a:endParaRPr lang="pl-PL" dirty="0"/>
          </a:p>
          <a:p>
            <a:pPr fontAlgn="base"/>
            <a:r>
              <a:rPr lang="pl-PL" b="1" dirty="0"/>
              <a:t>Trudności z reagowaniem na sytuacje nietypowe</a:t>
            </a:r>
            <a:r>
              <a:rPr lang="pl-PL" dirty="0"/>
              <a:t>, które nie zostały uwzględnione w obowiązujących przepisach </a:t>
            </a:r>
          </a:p>
          <a:p>
            <a:pPr fontAlgn="base"/>
            <a:r>
              <a:rPr lang="pl-PL" b="1" dirty="0"/>
              <a:t>Podtrzymywanie wykształconych struktur w niezmienionym kształcie</a:t>
            </a:r>
            <a:r>
              <a:rPr lang="pl-PL" dirty="0"/>
              <a:t> </a:t>
            </a:r>
          </a:p>
          <a:p>
            <a:pPr fontAlgn="base"/>
            <a:r>
              <a:rPr lang="pl-PL" b="1" dirty="0"/>
              <a:t>Dehumanizacja stosunków międzyludzkich</a:t>
            </a:r>
            <a:r>
              <a:rPr lang="pl-PL" dirty="0"/>
              <a:t>, przepaść między urzędnikami a interesantami</a:t>
            </a:r>
          </a:p>
          <a:p>
            <a:pPr fontAlgn="base"/>
            <a:r>
              <a:rPr lang="pl-PL" b="1" dirty="0"/>
              <a:t>Nadużywanie władzy</a:t>
            </a:r>
            <a:r>
              <a:rPr lang="pl-PL" dirty="0"/>
              <a:t> przez urzędnika </a:t>
            </a:r>
          </a:p>
          <a:p>
            <a:pPr fontAlgn="base"/>
            <a:r>
              <a:rPr lang="pl-PL" b="1" dirty="0"/>
              <a:t>Konflikty</a:t>
            </a:r>
            <a:r>
              <a:rPr lang="pl-PL" dirty="0"/>
              <a:t> między </a:t>
            </a:r>
            <a:r>
              <a:rPr lang="pl-PL" b="1" dirty="0"/>
              <a:t>ekspertami</a:t>
            </a:r>
            <a:r>
              <a:rPr lang="pl-PL" dirty="0"/>
              <a:t> (bazującymi na wiedzy), a </a:t>
            </a:r>
            <a:r>
              <a:rPr lang="pl-PL" b="1" dirty="0"/>
              <a:t>urzędnikami</a:t>
            </a:r>
            <a:r>
              <a:rPr lang="pl-PL" dirty="0"/>
              <a:t> (bazującymi na hierarchii organizacyjnej) </a:t>
            </a:r>
          </a:p>
          <a:p>
            <a:endParaRPr lang="pl-PL" dirty="0"/>
          </a:p>
        </p:txBody>
      </p:sp>
      <p:sp>
        <p:nvSpPr>
          <p:cNvPr id="4" name="Symbol zastępczy numeru slajdu 3">
            <a:extLst>
              <a:ext uri="{FF2B5EF4-FFF2-40B4-BE49-F238E27FC236}">
                <a16:creationId xmlns:a16="http://schemas.microsoft.com/office/drawing/2014/main" id="{55C370D2-5B59-E5DD-B456-71F477EDA58C}"/>
              </a:ext>
            </a:extLst>
          </p:cNvPr>
          <p:cNvSpPr>
            <a:spLocks noGrp="1"/>
          </p:cNvSpPr>
          <p:nvPr>
            <p:ph type="sldNum" sz="quarter" idx="10"/>
          </p:nvPr>
        </p:nvSpPr>
        <p:spPr/>
        <p:txBody>
          <a:bodyPr/>
          <a:lstStyle/>
          <a:p>
            <a:fld id="{EB4015AA-59F6-416B-87A6-8E3D940284E2}" type="slidenum">
              <a:rPr lang="pl-PL" smtClean="0"/>
              <a:pPr/>
              <a:t>20</a:t>
            </a:fld>
            <a:endParaRPr lang="pl-PL" dirty="0"/>
          </a:p>
        </p:txBody>
      </p:sp>
    </p:spTree>
    <p:extLst>
      <p:ext uri="{BB962C8B-B14F-4D97-AF65-F5344CB8AC3E}">
        <p14:creationId xmlns:p14="http://schemas.microsoft.com/office/powerpoint/2010/main" val="28756812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8449-CD7F-4BC3-76B5-A7CF60EE53E9}"/>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C3368F0E-6737-B474-6D81-57CFFDC48D95}"/>
              </a:ext>
            </a:extLst>
          </p:cNvPr>
          <p:cNvSpPr>
            <a:spLocks noGrp="1"/>
          </p:cNvSpPr>
          <p:nvPr>
            <p:ph type="title"/>
          </p:nvPr>
        </p:nvSpPr>
        <p:spPr/>
        <p:txBody>
          <a:bodyPr/>
          <a:lstStyle/>
          <a:p>
            <a:r>
              <a:rPr lang="pl-PL" dirty="0"/>
              <a:t>Dysfunkcje w administracji samorządowej (2) </a:t>
            </a:r>
            <a:br>
              <a:rPr lang="pl-PL" dirty="0"/>
            </a:br>
            <a:endParaRPr lang="pl-PL" dirty="0"/>
          </a:p>
        </p:txBody>
      </p:sp>
      <p:sp>
        <p:nvSpPr>
          <p:cNvPr id="3" name="Symbol zastępczy zawartości 2">
            <a:extLst>
              <a:ext uri="{FF2B5EF4-FFF2-40B4-BE49-F238E27FC236}">
                <a16:creationId xmlns:a16="http://schemas.microsoft.com/office/drawing/2014/main" id="{B12F57D6-D973-D187-5CFA-4E53A50ECD27}"/>
              </a:ext>
            </a:extLst>
          </p:cNvPr>
          <p:cNvSpPr>
            <a:spLocks noGrp="1"/>
          </p:cNvSpPr>
          <p:nvPr>
            <p:ph idx="1"/>
          </p:nvPr>
        </p:nvSpPr>
        <p:spPr/>
        <p:txBody>
          <a:bodyPr>
            <a:normAutofit fontScale="92500"/>
          </a:bodyPr>
          <a:lstStyle/>
          <a:p>
            <a:pPr fontAlgn="base"/>
            <a:r>
              <a:rPr lang="pl-PL" dirty="0"/>
              <a:t>Sztywna struktura, </a:t>
            </a:r>
            <a:r>
              <a:rPr lang="pl-PL" b="1" dirty="0"/>
              <a:t>problem z wdrażaniem innowacji </a:t>
            </a:r>
            <a:r>
              <a:rPr lang="pl-PL" dirty="0"/>
              <a:t>i reagowaniem na zmiany </a:t>
            </a:r>
          </a:p>
          <a:p>
            <a:pPr fontAlgn="base"/>
            <a:r>
              <a:rPr lang="pl-PL" b="1" dirty="0"/>
              <a:t>Przemieszczanie celów</a:t>
            </a:r>
            <a:endParaRPr lang="pl-PL" dirty="0"/>
          </a:p>
          <a:p>
            <a:pPr marL="0" indent="0" fontAlgn="base">
              <a:buNone/>
            </a:pPr>
            <a:r>
              <a:rPr lang="pl-PL" dirty="0"/>
              <a:t>Przestrzeganie przepisów staje się ważniejsze od realizacji celów postawionych przez organizację </a:t>
            </a:r>
          </a:p>
          <a:p>
            <a:pPr marL="0" indent="0" fontAlgn="base">
              <a:buNone/>
            </a:pPr>
            <a:r>
              <a:rPr lang="pl-PL" dirty="0"/>
              <a:t>Organizacja skupia się na własnym funkcjonowaniu, zamiast świadczeniu usług </a:t>
            </a:r>
          </a:p>
          <a:p>
            <a:pPr marL="0" indent="0" fontAlgn="base">
              <a:buNone/>
            </a:pPr>
            <a:r>
              <a:rPr lang="pl-PL" dirty="0"/>
              <a:t>Organizacja zaczyna szukać nowych celów, gdyż te do których została powołana są zrealizowane </a:t>
            </a:r>
          </a:p>
          <a:p>
            <a:pPr fontAlgn="base"/>
            <a:r>
              <a:rPr lang="pl-PL" b="1" i="1" dirty="0"/>
              <a:t>Psychoza zawodowa</a:t>
            </a:r>
            <a:r>
              <a:rPr lang="pl-PL" dirty="0"/>
              <a:t> - jednostki w wyniku działań rutynowych zaczynają kreować uprzedzenia i antypatie </a:t>
            </a:r>
          </a:p>
          <a:p>
            <a:pPr fontAlgn="base"/>
            <a:r>
              <a:rPr lang="pl-PL" b="1" dirty="0"/>
              <a:t>Powstawanie nieformalnych grup</a:t>
            </a:r>
            <a:r>
              <a:rPr lang="pl-PL" dirty="0"/>
              <a:t> wywierających wpływ na funkcjonowania organizacji (głównie w zakresie zdobywania władzy i realizacji poszczególnych interesów) </a:t>
            </a:r>
          </a:p>
          <a:p>
            <a:endParaRPr lang="pl-PL" dirty="0"/>
          </a:p>
        </p:txBody>
      </p:sp>
      <p:sp>
        <p:nvSpPr>
          <p:cNvPr id="4" name="Symbol zastępczy numeru slajdu 3">
            <a:extLst>
              <a:ext uri="{FF2B5EF4-FFF2-40B4-BE49-F238E27FC236}">
                <a16:creationId xmlns:a16="http://schemas.microsoft.com/office/drawing/2014/main" id="{8C27CD69-933B-7DBC-C84C-29106AE492A2}"/>
              </a:ext>
            </a:extLst>
          </p:cNvPr>
          <p:cNvSpPr>
            <a:spLocks noGrp="1"/>
          </p:cNvSpPr>
          <p:nvPr>
            <p:ph type="sldNum" sz="quarter" idx="10"/>
          </p:nvPr>
        </p:nvSpPr>
        <p:spPr/>
        <p:txBody>
          <a:bodyPr/>
          <a:lstStyle/>
          <a:p>
            <a:fld id="{EB4015AA-59F6-416B-87A6-8E3D940284E2}" type="slidenum">
              <a:rPr lang="pl-PL" smtClean="0"/>
              <a:pPr/>
              <a:t>21</a:t>
            </a:fld>
            <a:endParaRPr lang="pl-PL" dirty="0"/>
          </a:p>
        </p:txBody>
      </p:sp>
    </p:spTree>
    <p:extLst>
      <p:ext uri="{BB962C8B-B14F-4D97-AF65-F5344CB8AC3E}">
        <p14:creationId xmlns:p14="http://schemas.microsoft.com/office/powerpoint/2010/main" val="1926529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F29F5-88DE-819D-AF9F-8E21E6A77F9E}"/>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CCA4A49-C163-E90D-1F34-6C19A176DC37}"/>
              </a:ext>
            </a:extLst>
          </p:cNvPr>
          <p:cNvSpPr>
            <a:spLocks noGrp="1"/>
          </p:cNvSpPr>
          <p:nvPr>
            <p:ph type="title"/>
          </p:nvPr>
        </p:nvSpPr>
        <p:spPr/>
        <p:txBody>
          <a:bodyPr/>
          <a:lstStyle/>
          <a:p>
            <a:r>
              <a:rPr lang="pl-PL" dirty="0"/>
              <a:t>Dysfunkcje w administracji samorządowej (3) </a:t>
            </a:r>
            <a:br>
              <a:rPr lang="pl-PL" dirty="0"/>
            </a:br>
            <a:endParaRPr lang="pl-PL" dirty="0"/>
          </a:p>
        </p:txBody>
      </p:sp>
      <p:sp>
        <p:nvSpPr>
          <p:cNvPr id="3" name="Symbol zastępczy zawartości 2">
            <a:extLst>
              <a:ext uri="{FF2B5EF4-FFF2-40B4-BE49-F238E27FC236}">
                <a16:creationId xmlns:a16="http://schemas.microsoft.com/office/drawing/2014/main" id="{68FEB6DC-348A-B72E-BD15-AF193B48379A}"/>
              </a:ext>
            </a:extLst>
          </p:cNvPr>
          <p:cNvSpPr>
            <a:spLocks noGrp="1"/>
          </p:cNvSpPr>
          <p:nvPr>
            <p:ph idx="1"/>
          </p:nvPr>
        </p:nvSpPr>
        <p:spPr/>
        <p:txBody>
          <a:bodyPr>
            <a:normAutofit/>
          </a:bodyPr>
          <a:lstStyle/>
          <a:p>
            <a:pPr fontAlgn="base"/>
            <a:r>
              <a:rPr lang="pl-PL" i="1" dirty="0"/>
              <a:t>Prawo Parkinsona</a:t>
            </a:r>
            <a:r>
              <a:rPr lang="pl-PL" dirty="0"/>
              <a:t> - wykonywanie zadań w możliwie najpóźniejszym terminie </a:t>
            </a:r>
          </a:p>
          <a:p>
            <a:pPr fontAlgn="base"/>
            <a:r>
              <a:rPr lang="pl-PL" b="1" dirty="0"/>
              <a:t>Wyuczona nieudolność</a:t>
            </a:r>
            <a:r>
              <a:rPr lang="pl-PL" dirty="0"/>
              <a:t> - sprawdzone umiejętności w przeszłości powodują wystąpienie niewłaściwej reakcji w zmienionych warunkach </a:t>
            </a:r>
          </a:p>
          <a:p>
            <a:pPr fontAlgn="base"/>
            <a:r>
              <a:rPr lang="pl-PL" b="1" i="1" dirty="0"/>
              <a:t>Biurokratyczne błędne koło</a:t>
            </a:r>
            <a:r>
              <a:rPr lang="pl-PL" dirty="0"/>
              <a:t> - mechanizm działający na bazie sprzężenia zwrotnego dodatniego; kierownictwo instytucji podejmując decyzję o zmniejszeniu biurokracji doprowadza do jej zwiększenia </a:t>
            </a:r>
          </a:p>
          <a:p>
            <a:pPr fontAlgn="base"/>
            <a:r>
              <a:rPr lang="pl-PL" b="1" dirty="0"/>
              <a:t>„nieśmiertelne” trwanie ukształtowanych już struktur</a:t>
            </a:r>
            <a:r>
              <a:rPr lang="pl-PL" dirty="0"/>
              <a:t> biurokratycznych </a:t>
            </a:r>
          </a:p>
          <a:p>
            <a:pPr fontAlgn="base"/>
            <a:r>
              <a:rPr lang="pl-PL" b="1" dirty="0"/>
              <a:t>mnożenie liczby ekspertów</a:t>
            </a:r>
            <a:r>
              <a:rPr lang="pl-PL" dirty="0"/>
              <a:t> w ramach samej organizacji biurokratycznej. </a:t>
            </a:r>
          </a:p>
          <a:p>
            <a:pPr fontAlgn="base"/>
            <a:r>
              <a:rPr lang="pl-PL" dirty="0"/>
              <a:t>administracja publiczna działa na podstawie przepisów prawa, dlatego liczne patologie w jej funkcjonowaniu administracji publicznej są wprost wynikiem </a:t>
            </a:r>
            <a:r>
              <a:rPr lang="pl-PL" b="1" dirty="0"/>
              <a:t>przepisów tworzonych niezgodnie z zasadami dobrej</a:t>
            </a:r>
            <a:r>
              <a:rPr lang="pl-PL" dirty="0"/>
              <a:t> </a:t>
            </a:r>
            <a:r>
              <a:rPr lang="pl-PL" b="1" dirty="0"/>
              <a:t>legislacji</a:t>
            </a:r>
            <a:r>
              <a:rPr lang="pl-PL" dirty="0"/>
              <a:t> – sprzecznych, niespójnych, dwuznacznych lub nadmiarowych (inflacja prawa) </a:t>
            </a:r>
          </a:p>
          <a:p>
            <a:endParaRPr lang="pl-PL" dirty="0"/>
          </a:p>
        </p:txBody>
      </p:sp>
      <p:sp>
        <p:nvSpPr>
          <p:cNvPr id="4" name="Symbol zastępczy numeru slajdu 3">
            <a:extLst>
              <a:ext uri="{FF2B5EF4-FFF2-40B4-BE49-F238E27FC236}">
                <a16:creationId xmlns:a16="http://schemas.microsoft.com/office/drawing/2014/main" id="{5DD7A632-1978-CE38-BAAE-AFE3301B58CE}"/>
              </a:ext>
            </a:extLst>
          </p:cNvPr>
          <p:cNvSpPr>
            <a:spLocks noGrp="1"/>
          </p:cNvSpPr>
          <p:nvPr>
            <p:ph type="sldNum" sz="quarter" idx="10"/>
          </p:nvPr>
        </p:nvSpPr>
        <p:spPr/>
        <p:txBody>
          <a:bodyPr/>
          <a:lstStyle/>
          <a:p>
            <a:fld id="{EB4015AA-59F6-416B-87A6-8E3D940284E2}" type="slidenum">
              <a:rPr lang="pl-PL" smtClean="0"/>
              <a:pPr/>
              <a:t>22</a:t>
            </a:fld>
            <a:endParaRPr lang="pl-PL" dirty="0"/>
          </a:p>
        </p:txBody>
      </p:sp>
    </p:spTree>
    <p:extLst>
      <p:ext uri="{BB962C8B-B14F-4D97-AF65-F5344CB8AC3E}">
        <p14:creationId xmlns:p14="http://schemas.microsoft.com/office/powerpoint/2010/main" val="2423058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DC84BF9-CECE-C0F9-CD12-DABA330A6DFF}"/>
              </a:ext>
            </a:extLst>
          </p:cNvPr>
          <p:cNvSpPr>
            <a:spLocks noGrp="1"/>
          </p:cNvSpPr>
          <p:nvPr>
            <p:ph type="title"/>
          </p:nvPr>
        </p:nvSpPr>
        <p:spPr>
          <a:xfrm>
            <a:off x="1025525" y="899836"/>
            <a:ext cx="8640381" cy="1080001"/>
          </a:xfrm>
        </p:spPr>
        <p:txBody>
          <a:bodyPr anchor="t">
            <a:normAutofit/>
          </a:bodyPr>
          <a:lstStyle/>
          <a:p>
            <a:r>
              <a:rPr lang="pl-PL"/>
              <a:t>Korupcja</a:t>
            </a:r>
          </a:p>
        </p:txBody>
      </p:sp>
      <p:sp>
        <p:nvSpPr>
          <p:cNvPr id="4" name="Symbol zastępczy numeru slajdu 3">
            <a:extLst>
              <a:ext uri="{FF2B5EF4-FFF2-40B4-BE49-F238E27FC236}">
                <a16:creationId xmlns:a16="http://schemas.microsoft.com/office/drawing/2014/main" id="{FC8BBC34-0FBC-4451-0B54-CC6F12C26649}"/>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23</a:t>
            </a:fld>
            <a:endParaRPr lang="pl-PL" sz="300"/>
          </a:p>
        </p:txBody>
      </p:sp>
      <p:graphicFrame>
        <p:nvGraphicFramePr>
          <p:cNvPr id="6" name="Symbol zastępczy zawartości 2">
            <a:extLst>
              <a:ext uri="{FF2B5EF4-FFF2-40B4-BE49-F238E27FC236}">
                <a16:creationId xmlns:a16="http://schemas.microsoft.com/office/drawing/2014/main" id="{2965604B-00FD-B7B2-2D90-0BEE0099ABC9}"/>
              </a:ext>
            </a:extLst>
          </p:cNvPr>
          <p:cNvGraphicFramePr>
            <a:graphicFrameLocks noGrp="1"/>
          </p:cNvGraphicFramePr>
          <p:nvPr>
            <p:ph idx="1"/>
            <p:extLst>
              <p:ext uri="{D42A27DB-BD31-4B8C-83A1-F6EECF244321}">
                <p14:modId xmlns:p14="http://schemas.microsoft.com/office/powerpoint/2010/main" val="2513310979"/>
              </p:ext>
            </p:extLst>
          </p:nvPr>
        </p:nvGraphicFramePr>
        <p:xfrm>
          <a:off x="1025906" y="755501"/>
          <a:ext cx="9072527" cy="644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7380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65D2C16-3EB1-DDC7-FFC0-28E7B927C460}"/>
              </a:ext>
            </a:extLst>
          </p:cNvPr>
          <p:cNvSpPr>
            <a:spLocks noGrp="1"/>
          </p:cNvSpPr>
          <p:nvPr>
            <p:ph type="title"/>
          </p:nvPr>
        </p:nvSpPr>
        <p:spPr>
          <a:xfrm>
            <a:off x="1024819" y="539835"/>
            <a:ext cx="8640381" cy="1080001"/>
          </a:xfrm>
        </p:spPr>
        <p:txBody>
          <a:bodyPr anchor="t">
            <a:normAutofit/>
          </a:bodyPr>
          <a:lstStyle/>
          <a:p>
            <a:pPr algn="ctr"/>
            <a:r>
              <a:rPr lang="pl-PL" dirty="0"/>
              <a:t>Cechy charakterystyczne korupcji</a:t>
            </a:r>
          </a:p>
        </p:txBody>
      </p:sp>
      <p:sp>
        <p:nvSpPr>
          <p:cNvPr id="4" name="Symbol zastępczy numeru slajdu 3">
            <a:extLst>
              <a:ext uri="{FF2B5EF4-FFF2-40B4-BE49-F238E27FC236}">
                <a16:creationId xmlns:a16="http://schemas.microsoft.com/office/drawing/2014/main" id="{A3C098BD-B890-EAAC-EEE2-46784DB6BF29}"/>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24</a:t>
            </a:fld>
            <a:endParaRPr lang="pl-PL" sz="300"/>
          </a:p>
        </p:txBody>
      </p:sp>
      <p:graphicFrame>
        <p:nvGraphicFramePr>
          <p:cNvPr id="6" name="Symbol zastępczy zawartości 2">
            <a:extLst>
              <a:ext uri="{FF2B5EF4-FFF2-40B4-BE49-F238E27FC236}">
                <a16:creationId xmlns:a16="http://schemas.microsoft.com/office/drawing/2014/main" id="{9338E326-D1C1-5AB7-F9AD-171B85E2FFB7}"/>
              </a:ext>
            </a:extLst>
          </p:cNvPr>
          <p:cNvGraphicFramePr>
            <a:graphicFrameLocks noGrp="1"/>
          </p:cNvGraphicFramePr>
          <p:nvPr>
            <p:ph idx="1"/>
            <p:extLst>
              <p:ext uri="{D42A27DB-BD31-4B8C-83A1-F6EECF244321}">
                <p14:modId xmlns:p14="http://schemas.microsoft.com/office/powerpoint/2010/main" val="210272116"/>
              </p:ext>
            </p:extLst>
          </p:nvPr>
        </p:nvGraphicFramePr>
        <p:xfrm>
          <a:off x="521370" y="1403573"/>
          <a:ext cx="9361039"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73870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6402AD2-B4B1-7D01-55EB-427138787FA2}"/>
              </a:ext>
            </a:extLst>
          </p:cNvPr>
          <p:cNvSpPr>
            <a:spLocks noGrp="1"/>
          </p:cNvSpPr>
          <p:nvPr>
            <p:ph type="title"/>
          </p:nvPr>
        </p:nvSpPr>
        <p:spPr>
          <a:xfrm>
            <a:off x="1386862" y="563824"/>
            <a:ext cx="8640381" cy="1080001"/>
          </a:xfrm>
        </p:spPr>
        <p:txBody>
          <a:bodyPr anchor="t">
            <a:normAutofit/>
          </a:bodyPr>
          <a:lstStyle/>
          <a:p>
            <a:r>
              <a:rPr lang="pl-PL" dirty="0"/>
              <a:t>Formy korupcji w świetle Kodeksu karnego</a:t>
            </a:r>
            <a:endParaRPr lang="en-US" dirty="0"/>
          </a:p>
        </p:txBody>
      </p:sp>
      <p:sp>
        <p:nvSpPr>
          <p:cNvPr id="5" name="Symbol zastępczy numeru slajdu 4">
            <a:extLst>
              <a:ext uri="{FF2B5EF4-FFF2-40B4-BE49-F238E27FC236}">
                <a16:creationId xmlns:a16="http://schemas.microsoft.com/office/drawing/2014/main" id="{014F90E7-CD43-4927-B7FC-DBE1CFC994A1}"/>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25</a:t>
            </a:fld>
            <a:endParaRPr lang="pl-PL" sz="300"/>
          </a:p>
        </p:txBody>
      </p:sp>
      <p:graphicFrame>
        <p:nvGraphicFramePr>
          <p:cNvPr id="17" name="Content Placeholder 2">
            <a:extLst>
              <a:ext uri="{FF2B5EF4-FFF2-40B4-BE49-F238E27FC236}">
                <a16:creationId xmlns:a16="http://schemas.microsoft.com/office/drawing/2014/main" id="{673A2DA9-FE8E-CD12-5181-56A0FE1EAE2F}"/>
              </a:ext>
            </a:extLst>
          </p:cNvPr>
          <p:cNvGraphicFramePr>
            <a:graphicFrameLocks noGrp="1"/>
          </p:cNvGraphicFramePr>
          <p:nvPr>
            <p:ph idx="1"/>
            <p:extLst>
              <p:ext uri="{D42A27DB-BD31-4B8C-83A1-F6EECF244321}">
                <p14:modId xmlns:p14="http://schemas.microsoft.com/office/powerpoint/2010/main" val="224559205"/>
              </p:ext>
            </p:extLst>
          </p:nvPr>
        </p:nvGraphicFramePr>
        <p:xfrm>
          <a:off x="665386" y="1403573"/>
          <a:ext cx="9361039" cy="5616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022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F9AE98D-2930-B3AF-217B-6FDE84E733C6}"/>
              </a:ext>
            </a:extLst>
          </p:cNvPr>
          <p:cNvSpPr>
            <a:spLocks noGrp="1"/>
          </p:cNvSpPr>
          <p:nvPr>
            <p:ph type="title"/>
          </p:nvPr>
        </p:nvSpPr>
        <p:spPr/>
        <p:txBody>
          <a:bodyPr/>
          <a:lstStyle/>
          <a:p>
            <a:r>
              <a:rPr lang="pl-PL" dirty="0"/>
              <a:t>Nepotyzm</a:t>
            </a:r>
          </a:p>
        </p:txBody>
      </p:sp>
      <p:sp>
        <p:nvSpPr>
          <p:cNvPr id="3" name="Symbol zastępczy zawartości 2">
            <a:extLst>
              <a:ext uri="{FF2B5EF4-FFF2-40B4-BE49-F238E27FC236}">
                <a16:creationId xmlns:a16="http://schemas.microsoft.com/office/drawing/2014/main" id="{4DD4FE45-76A6-7BB6-5174-FC45AEF3D8C2}"/>
              </a:ext>
            </a:extLst>
          </p:cNvPr>
          <p:cNvSpPr>
            <a:spLocks noGrp="1"/>
          </p:cNvSpPr>
          <p:nvPr>
            <p:ph idx="1"/>
          </p:nvPr>
        </p:nvSpPr>
        <p:spPr>
          <a:xfrm>
            <a:off x="1025907" y="1691605"/>
            <a:ext cx="8640382" cy="4968234"/>
          </a:xfrm>
        </p:spPr>
        <p:txBody>
          <a:bodyPr>
            <a:normAutofit fontScale="92500" lnSpcReduction="10000"/>
          </a:bodyPr>
          <a:lstStyle/>
          <a:p>
            <a:pPr marL="0" indent="0" algn="ctr">
              <a:lnSpc>
                <a:spcPct val="100000"/>
              </a:lnSpc>
              <a:buNone/>
            </a:pPr>
            <a:r>
              <a:rPr lang="pl-PL" sz="2800" dirty="0">
                <a:latin typeface="Aptos Narrow" panose="020B0004020202020204" pitchFamily="34" charset="0"/>
              </a:rPr>
              <a:t>Zjawisko o charakterze korupcyjnym. Oznacza nadużywanie zajmowanego stanowiska przez daną osobę poprzez protegowanie krewnych, czyli faworyzowanie, które </a:t>
            </a:r>
            <a:r>
              <a:rPr lang="pl-PL" sz="2800" b="1" dirty="0">
                <a:latin typeface="Aptos Narrow" panose="020B0004020202020204" pitchFamily="34" charset="0"/>
              </a:rPr>
              <a:t>opiera się na pokrewieństwie</a:t>
            </a:r>
            <a:r>
              <a:rPr lang="pl-PL" sz="2800" dirty="0">
                <a:latin typeface="Aptos Narrow" panose="020B0004020202020204" pitchFamily="34" charset="0"/>
              </a:rPr>
              <a:t>. Jest jednym z przejawów faworytyzmu, który należy rozumieć jako "układ stosunków, w którym grupę osób obdarza się szczególnymi względami”. W przypadku nepotyzmu tą grupą osób są krewni, bowiem wyznacznikiem działań o charakterze nepotyzmu są </a:t>
            </a:r>
            <a:r>
              <a:rPr lang="pl-PL" sz="2800" b="1" dirty="0">
                <a:latin typeface="Aptos Narrow" panose="020B0004020202020204" pitchFamily="34" charset="0"/>
              </a:rPr>
              <a:t>koneksje rodzinne</a:t>
            </a:r>
            <a:r>
              <a:rPr lang="pl-PL" sz="2800" dirty="0">
                <a:latin typeface="Aptos Narrow" panose="020B0004020202020204" pitchFamily="34" charset="0"/>
              </a:rPr>
              <a:t>, które są ważniejsze niż kompetencje albo wartości danej osoby”. Faworyzowanie członków własnej rodziny i krewnych przy rozdziale jakichś dóbr jest związane z osiąganiem korzyści materialnych, pozycji społecznych (powierzaniu funkcji lub rozdawaniu godności) a także innych przywilejów. </a:t>
            </a:r>
          </a:p>
        </p:txBody>
      </p:sp>
      <p:sp>
        <p:nvSpPr>
          <p:cNvPr id="4" name="Symbol zastępczy numeru slajdu 3">
            <a:extLst>
              <a:ext uri="{FF2B5EF4-FFF2-40B4-BE49-F238E27FC236}">
                <a16:creationId xmlns:a16="http://schemas.microsoft.com/office/drawing/2014/main" id="{AF95F2C7-55E2-E847-B3E5-18A4CB00D75D}"/>
              </a:ext>
            </a:extLst>
          </p:cNvPr>
          <p:cNvSpPr>
            <a:spLocks noGrp="1"/>
          </p:cNvSpPr>
          <p:nvPr>
            <p:ph type="sldNum" sz="quarter" idx="10"/>
          </p:nvPr>
        </p:nvSpPr>
        <p:spPr/>
        <p:txBody>
          <a:bodyPr/>
          <a:lstStyle/>
          <a:p>
            <a:fld id="{EB4015AA-59F6-416B-87A6-8E3D940284E2}" type="slidenum">
              <a:rPr lang="pl-PL" smtClean="0"/>
              <a:pPr/>
              <a:t>26</a:t>
            </a:fld>
            <a:endParaRPr lang="pl-PL" dirty="0"/>
          </a:p>
        </p:txBody>
      </p:sp>
    </p:spTree>
    <p:extLst>
      <p:ext uri="{BB962C8B-B14F-4D97-AF65-F5344CB8AC3E}">
        <p14:creationId xmlns:p14="http://schemas.microsoft.com/office/powerpoint/2010/main" val="1341220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AC50BAB-E73C-FB11-9661-40D90667236B}"/>
              </a:ext>
            </a:extLst>
          </p:cNvPr>
          <p:cNvSpPr>
            <a:spLocks noGrp="1"/>
          </p:cNvSpPr>
          <p:nvPr>
            <p:ph type="title"/>
          </p:nvPr>
        </p:nvSpPr>
        <p:spPr/>
        <p:txBody>
          <a:bodyPr/>
          <a:lstStyle/>
          <a:p>
            <a:r>
              <a:rPr lang="pl-PL" dirty="0"/>
              <a:t>Kumoterstwo</a:t>
            </a:r>
          </a:p>
        </p:txBody>
      </p:sp>
      <p:sp>
        <p:nvSpPr>
          <p:cNvPr id="3" name="Symbol zastępczy zawartości 2">
            <a:extLst>
              <a:ext uri="{FF2B5EF4-FFF2-40B4-BE49-F238E27FC236}">
                <a16:creationId xmlns:a16="http://schemas.microsoft.com/office/drawing/2014/main" id="{B9664042-0709-E058-3C06-63A280F7F20F}"/>
              </a:ext>
            </a:extLst>
          </p:cNvPr>
          <p:cNvSpPr>
            <a:spLocks noGrp="1"/>
          </p:cNvSpPr>
          <p:nvPr>
            <p:ph idx="1"/>
          </p:nvPr>
        </p:nvSpPr>
        <p:spPr/>
        <p:txBody>
          <a:bodyPr>
            <a:normAutofit/>
          </a:bodyPr>
          <a:lstStyle/>
          <a:p>
            <a:pPr marL="0" indent="0" algn="ctr">
              <a:lnSpc>
                <a:spcPct val="100000"/>
              </a:lnSpc>
              <a:buNone/>
            </a:pPr>
            <a:r>
              <a:rPr lang="pl-PL" sz="2800" dirty="0">
                <a:latin typeface="Aptos Narrow" panose="020B0004020202020204" pitchFamily="34" charset="0"/>
              </a:rPr>
              <a:t>Inaczej </a:t>
            </a:r>
            <a:r>
              <a:rPr lang="pl-PL" sz="2800" dirty="0" err="1">
                <a:latin typeface="Aptos Narrow" panose="020B0004020202020204" pitchFamily="34" charset="0"/>
              </a:rPr>
              <a:t>kolesiostwo</a:t>
            </a:r>
            <a:r>
              <a:rPr lang="pl-PL" sz="2800" dirty="0">
                <a:latin typeface="Aptos Narrow" panose="020B0004020202020204" pitchFamily="34" charset="0"/>
              </a:rPr>
              <a:t>, </a:t>
            </a:r>
            <a:r>
              <a:rPr lang="pl-PL" sz="2800" dirty="0" err="1">
                <a:latin typeface="Aptos Narrow" panose="020B0004020202020204" pitchFamily="34" charset="0"/>
              </a:rPr>
              <a:t>kronizm</a:t>
            </a:r>
            <a:r>
              <a:rPr lang="pl-PL" sz="2800" dirty="0">
                <a:latin typeface="Aptos Narrow" panose="020B0004020202020204" pitchFamily="34" charset="0"/>
              </a:rPr>
              <a:t>, protekcja, poplecznictwo. Zjawisko mające charakter korupcyjny, związane z nadużywaniem władzy przez osoby wpływowe. Kumoterstwo jest bliskoznaczne wyrażeniu nepotyzm, które oznacza faworyzowanie członków własnej rodziny, krewnych, jednakże kumoterstwo jest pojęciem szerszym – jest to "faworyzowanie oparte na nieformalnych powiązaniach”.</a:t>
            </a:r>
          </a:p>
        </p:txBody>
      </p:sp>
      <p:sp>
        <p:nvSpPr>
          <p:cNvPr id="4" name="Symbol zastępczy numeru slajdu 3">
            <a:extLst>
              <a:ext uri="{FF2B5EF4-FFF2-40B4-BE49-F238E27FC236}">
                <a16:creationId xmlns:a16="http://schemas.microsoft.com/office/drawing/2014/main" id="{1DB58A3A-AEE4-C1D6-F3F8-EEB5EAB3137B}"/>
              </a:ext>
            </a:extLst>
          </p:cNvPr>
          <p:cNvSpPr>
            <a:spLocks noGrp="1"/>
          </p:cNvSpPr>
          <p:nvPr>
            <p:ph type="sldNum" sz="quarter" idx="10"/>
          </p:nvPr>
        </p:nvSpPr>
        <p:spPr/>
        <p:txBody>
          <a:bodyPr/>
          <a:lstStyle/>
          <a:p>
            <a:fld id="{EB4015AA-59F6-416B-87A6-8E3D940284E2}" type="slidenum">
              <a:rPr lang="pl-PL" smtClean="0"/>
              <a:pPr/>
              <a:t>27</a:t>
            </a:fld>
            <a:endParaRPr lang="pl-PL" dirty="0"/>
          </a:p>
        </p:txBody>
      </p:sp>
    </p:spTree>
    <p:extLst>
      <p:ext uri="{BB962C8B-B14F-4D97-AF65-F5344CB8AC3E}">
        <p14:creationId xmlns:p14="http://schemas.microsoft.com/office/powerpoint/2010/main" val="3164356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FC7FAF-6315-D131-5E32-539C2DD107C3}"/>
              </a:ext>
            </a:extLst>
          </p:cNvPr>
          <p:cNvSpPr>
            <a:spLocks noGrp="1"/>
          </p:cNvSpPr>
          <p:nvPr>
            <p:ph type="title"/>
          </p:nvPr>
        </p:nvSpPr>
        <p:spPr/>
        <p:txBody>
          <a:bodyPr/>
          <a:lstStyle/>
          <a:p>
            <a:r>
              <a:rPr lang="pl-PL" dirty="0" err="1"/>
              <a:t>Klientelizm</a:t>
            </a:r>
            <a:endParaRPr lang="pl-PL" dirty="0"/>
          </a:p>
        </p:txBody>
      </p:sp>
      <p:sp>
        <p:nvSpPr>
          <p:cNvPr id="3" name="Symbol zastępczy zawartości 2">
            <a:extLst>
              <a:ext uri="{FF2B5EF4-FFF2-40B4-BE49-F238E27FC236}">
                <a16:creationId xmlns:a16="http://schemas.microsoft.com/office/drawing/2014/main" id="{B336F932-B89E-0AEB-8A52-45E32846894E}"/>
              </a:ext>
            </a:extLst>
          </p:cNvPr>
          <p:cNvSpPr>
            <a:spLocks noGrp="1"/>
          </p:cNvSpPr>
          <p:nvPr>
            <p:ph idx="1"/>
          </p:nvPr>
        </p:nvSpPr>
        <p:spPr/>
        <p:txBody>
          <a:bodyPr>
            <a:normAutofit/>
          </a:bodyPr>
          <a:lstStyle/>
          <a:p>
            <a:pPr marL="0" indent="0" algn="ctr">
              <a:lnSpc>
                <a:spcPct val="100000"/>
              </a:lnSpc>
              <a:buNone/>
            </a:pPr>
            <a:r>
              <a:rPr lang="pl-PL" sz="2800" dirty="0">
                <a:latin typeface="Aptos Narrow" panose="020B0004020202020204" pitchFamily="34" charset="0"/>
              </a:rPr>
              <a:t> Układ nieformalnych zależności typu ekonomiczno-politycznego, w ramach których wpływowy decydent polityczny (lub zasobny dysponent dóbr ekonomicznych) – (patron) roztacza opiekę nad osobą (lub grupą społeczną) – (klientela) w zamian za poparcie polityczne. Zjawisko </a:t>
            </a:r>
            <a:r>
              <a:rPr lang="pl-PL" sz="2800" dirty="0" err="1">
                <a:latin typeface="Aptos Narrow" panose="020B0004020202020204" pitchFamily="34" charset="0"/>
              </a:rPr>
              <a:t>klientelizmu</a:t>
            </a:r>
            <a:r>
              <a:rPr lang="pl-PL" sz="2800" dirty="0">
                <a:latin typeface="Aptos Narrow" panose="020B0004020202020204" pitchFamily="34" charset="0"/>
              </a:rPr>
              <a:t> jest powszechnie uznawane za formę patologii społecznej, ponieważ narusza formalne i oficjalne reguły gry politycznej i ekonomicznej. </a:t>
            </a:r>
          </a:p>
        </p:txBody>
      </p:sp>
      <p:sp>
        <p:nvSpPr>
          <p:cNvPr id="4" name="Symbol zastępczy numeru slajdu 3">
            <a:extLst>
              <a:ext uri="{FF2B5EF4-FFF2-40B4-BE49-F238E27FC236}">
                <a16:creationId xmlns:a16="http://schemas.microsoft.com/office/drawing/2014/main" id="{8C2A0A04-B878-C4A0-BDEA-9A71B53D99E0}"/>
              </a:ext>
            </a:extLst>
          </p:cNvPr>
          <p:cNvSpPr>
            <a:spLocks noGrp="1"/>
          </p:cNvSpPr>
          <p:nvPr>
            <p:ph type="sldNum" sz="quarter" idx="10"/>
          </p:nvPr>
        </p:nvSpPr>
        <p:spPr/>
        <p:txBody>
          <a:bodyPr/>
          <a:lstStyle/>
          <a:p>
            <a:fld id="{EB4015AA-59F6-416B-87A6-8E3D940284E2}" type="slidenum">
              <a:rPr lang="pl-PL" smtClean="0"/>
              <a:pPr/>
              <a:t>28</a:t>
            </a:fld>
            <a:endParaRPr lang="pl-PL" dirty="0"/>
          </a:p>
        </p:txBody>
      </p:sp>
    </p:spTree>
    <p:extLst>
      <p:ext uri="{BB962C8B-B14F-4D97-AF65-F5344CB8AC3E}">
        <p14:creationId xmlns:p14="http://schemas.microsoft.com/office/powerpoint/2010/main" val="422862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7038DA0-24A4-1DAD-AFEF-2FB5D651AD1F}"/>
              </a:ext>
            </a:extLst>
          </p:cNvPr>
          <p:cNvSpPr>
            <a:spLocks noGrp="1"/>
          </p:cNvSpPr>
          <p:nvPr>
            <p:ph type="title"/>
          </p:nvPr>
        </p:nvSpPr>
        <p:spPr/>
        <p:txBody>
          <a:bodyPr/>
          <a:lstStyle/>
          <a:p>
            <a:r>
              <a:rPr lang="pl-PL" i="1" dirty="0" err="1"/>
              <a:t>Pork-barrel</a:t>
            </a:r>
            <a:r>
              <a:rPr lang="pl-PL" i="1" dirty="0"/>
              <a:t> </a:t>
            </a:r>
            <a:r>
              <a:rPr lang="pl-PL" i="1" dirty="0" err="1"/>
              <a:t>politics</a:t>
            </a:r>
            <a:r>
              <a:rPr lang="pl-PL" dirty="0"/>
              <a:t> </a:t>
            </a:r>
          </a:p>
        </p:txBody>
      </p:sp>
      <p:sp>
        <p:nvSpPr>
          <p:cNvPr id="3" name="Symbol zastępczy zawartości 2">
            <a:extLst>
              <a:ext uri="{FF2B5EF4-FFF2-40B4-BE49-F238E27FC236}">
                <a16:creationId xmlns:a16="http://schemas.microsoft.com/office/drawing/2014/main" id="{CFD11C1C-45DB-9E30-74B4-53EBB407C929}"/>
              </a:ext>
            </a:extLst>
          </p:cNvPr>
          <p:cNvSpPr>
            <a:spLocks noGrp="1"/>
          </p:cNvSpPr>
          <p:nvPr>
            <p:ph idx="1"/>
          </p:nvPr>
        </p:nvSpPr>
        <p:spPr/>
        <p:txBody>
          <a:bodyPr>
            <a:normAutofit/>
          </a:bodyPr>
          <a:lstStyle/>
          <a:p>
            <a:pPr marL="0" indent="0" algn="ctr">
              <a:lnSpc>
                <a:spcPct val="100000"/>
              </a:lnSpc>
              <a:buNone/>
            </a:pPr>
            <a:r>
              <a:rPr lang="pl-PL" sz="2800" dirty="0">
                <a:latin typeface="Aptos Narrow" panose="020B0004020202020204" pitchFamily="34" charset="0"/>
              </a:rPr>
              <a:t>Wysiłki polityków zmierzające do skierowania publicznych funduszy do własnych okręgów wyborczych. </a:t>
            </a:r>
          </a:p>
        </p:txBody>
      </p:sp>
      <p:sp>
        <p:nvSpPr>
          <p:cNvPr id="4" name="Symbol zastępczy numeru slajdu 3">
            <a:extLst>
              <a:ext uri="{FF2B5EF4-FFF2-40B4-BE49-F238E27FC236}">
                <a16:creationId xmlns:a16="http://schemas.microsoft.com/office/drawing/2014/main" id="{54E12DC6-C265-56D9-917F-3A0E98B0F707}"/>
              </a:ext>
            </a:extLst>
          </p:cNvPr>
          <p:cNvSpPr>
            <a:spLocks noGrp="1"/>
          </p:cNvSpPr>
          <p:nvPr>
            <p:ph type="sldNum" sz="quarter" idx="10"/>
          </p:nvPr>
        </p:nvSpPr>
        <p:spPr/>
        <p:txBody>
          <a:bodyPr/>
          <a:lstStyle/>
          <a:p>
            <a:fld id="{EB4015AA-59F6-416B-87A6-8E3D940284E2}" type="slidenum">
              <a:rPr lang="pl-PL" smtClean="0"/>
              <a:pPr/>
              <a:t>29</a:t>
            </a:fld>
            <a:endParaRPr lang="pl-PL" dirty="0"/>
          </a:p>
        </p:txBody>
      </p:sp>
    </p:spTree>
    <p:extLst>
      <p:ext uri="{BB962C8B-B14F-4D97-AF65-F5344CB8AC3E}">
        <p14:creationId xmlns:p14="http://schemas.microsoft.com/office/powerpoint/2010/main" val="367336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B6D1ED-ED2D-B572-FC00-E8C4BD0A6346}"/>
              </a:ext>
            </a:extLst>
          </p:cNvPr>
          <p:cNvSpPr>
            <a:spLocks noGrp="1"/>
          </p:cNvSpPr>
          <p:nvPr>
            <p:ph type="title"/>
          </p:nvPr>
        </p:nvSpPr>
        <p:spPr>
          <a:xfrm>
            <a:off x="5345906" y="899836"/>
            <a:ext cx="4320000" cy="1080001"/>
          </a:xfrm>
        </p:spPr>
        <p:txBody>
          <a:bodyPr anchor="t">
            <a:normAutofit/>
          </a:bodyPr>
          <a:lstStyle/>
          <a:p>
            <a:r>
              <a:rPr lang="pl-PL" sz="3600" dirty="0"/>
              <a:t>Kultura organizacji</a:t>
            </a:r>
          </a:p>
        </p:txBody>
      </p:sp>
      <p:sp>
        <p:nvSpPr>
          <p:cNvPr id="3" name="Symbol zastępczy zawartości 2">
            <a:extLst>
              <a:ext uri="{FF2B5EF4-FFF2-40B4-BE49-F238E27FC236}">
                <a16:creationId xmlns:a16="http://schemas.microsoft.com/office/drawing/2014/main" id="{131A4D9D-0413-154B-7DE0-DC49AE180150}"/>
              </a:ext>
            </a:extLst>
          </p:cNvPr>
          <p:cNvSpPr>
            <a:spLocks noGrp="1"/>
          </p:cNvSpPr>
          <p:nvPr>
            <p:ph sz="half" idx="1"/>
          </p:nvPr>
        </p:nvSpPr>
        <p:spPr>
          <a:xfrm>
            <a:off x="5345906" y="1979837"/>
            <a:ext cx="4320382" cy="4680002"/>
          </a:xfrm>
        </p:spPr>
        <p:txBody>
          <a:bodyPr>
            <a:normAutofit/>
          </a:bodyPr>
          <a:lstStyle/>
          <a:p>
            <a:pPr marL="0" indent="0" algn="ctr">
              <a:lnSpc>
                <a:spcPct val="100000"/>
              </a:lnSpc>
              <a:buNone/>
            </a:pPr>
            <a:r>
              <a:rPr lang="pl-PL" sz="2800" dirty="0">
                <a:latin typeface="Aptos Narrow" panose="020B0004020202020204" pitchFamily="34" charset="0"/>
              </a:rPr>
              <a:t>Kultura organizacji to sposób zachowania się członków organizacji, ich przekonania, system norm i wartości, tradycje, poziom stosunków interpersonalnych między pracownikami, kierownictwem a pracownikami, instytucją </a:t>
            </a:r>
            <a:br>
              <a:rPr lang="pl-PL" sz="2800" dirty="0">
                <a:latin typeface="Aptos Narrow" panose="020B0004020202020204" pitchFamily="34" charset="0"/>
              </a:rPr>
            </a:br>
            <a:r>
              <a:rPr lang="pl-PL" sz="2800" dirty="0">
                <a:latin typeface="Aptos Narrow" panose="020B0004020202020204" pitchFamily="34" charset="0"/>
              </a:rPr>
              <a:t>a jej otoczeniem.</a:t>
            </a:r>
          </a:p>
        </p:txBody>
      </p:sp>
      <p:sp>
        <p:nvSpPr>
          <p:cNvPr id="4" name="Symbol zastępczy numeru slajdu 3">
            <a:extLst>
              <a:ext uri="{FF2B5EF4-FFF2-40B4-BE49-F238E27FC236}">
                <a16:creationId xmlns:a16="http://schemas.microsoft.com/office/drawing/2014/main" id="{F74784AE-2323-0BD2-EACB-8D3542752281}"/>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3</a:t>
            </a:fld>
            <a:endParaRPr lang="pl-PL" sz="300"/>
          </a:p>
        </p:txBody>
      </p:sp>
      <p:pic>
        <p:nvPicPr>
          <p:cNvPr id="12" name="Symbol zastępczy obrazu 11" descr="Stos kolorowych teczek">
            <a:extLst>
              <a:ext uri="{FF2B5EF4-FFF2-40B4-BE49-F238E27FC236}">
                <a16:creationId xmlns:a16="http://schemas.microsoft.com/office/drawing/2014/main" id="{B5ACB092-9C7C-9888-6CF8-28578C861CE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5650" r="25650"/>
          <a:stretch>
            <a:fillRect/>
          </a:stretch>
        </p:blipFill>
        <p:spPr>
          <a:xfrm>
            <a:off x="809402" y="1641901"/>
            <a:ext cx="4363431" cy="5039964"/>
          </a:xfrm>
        </p:spPr>
      </p:pic>
    </p:spTree>
    <p:extLst>
      <p:ext uri="{BB962C8B-B14F-4D97-AF65-F5344CB8AC3E}">
        <p14:creationId xmlns:p14="http://schemas.microsoft.com/office/powerpoint/2010/main" val="700352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3748FCA-9996-BC8E-9F27-F99AA3C6A8C9}"/>
              </a:ext>
            </a:extLst>
          </p:cNvPr>
          <p:cNvSpPr>
            <a:spLocks noGrp="1"/>
          </p:cNvSpPr>
          <p:nvPr>
            <p:ph type="title"/>
          </p:nvPr>
        </p:nvSpPr>
        <p:spPr/>
        <p:txBody>
          <a:bodyPr/>
          <a:lstStyle/>
          <a:p>
            <a:r>
              <a:rPr lang="pl-PL" dirty="0"/>
              <a:t>Zachowania </a:t>
            </a:r>
            <a:r>
              <a:rPr lang="pl-PL" dirty="0" err="1"/>
              <a:t>kontrproduktywne</a:t>
            </a:r>
            <a:r>
              <a:rPr lang="pl-PL" dirty="0"/>
              <a:t> </a:t>
            </a:r>
          </a:p>
        </p:txBody>
      </p:sp>
      <p:sp>
        <p:nvSpPr>
          <p:cNvPr id="3" name="Symbol zastępczy zawartości 2">
            <a:extLst>
              <a:ext uri="{FF2B5EF4-FFF2-40B4-BE49-F238E27FC236}">
                <a16:creationId xmlns:a16="http://schemas.microsoft.com/office/drawing/2014/main" id="{34DB131B-369E-7871-1891-8DB8B85B14A3}"/>
              </a:ext>
            </a:extLst>
          </p:cNvPr>
          <p:cNvSpPr>
            <a:spLocks noGrp="1"/>
          </p:cNvSpPr>
          <p:nvPr>
            <p:ph idx="1"/>
          </p:nvPr>
        </p:nvSpPr>
        <p:spPr>
          <a:xfrm>
            <a:off x="521370" y="1547589"/>
            <a:ext cx="9865096" cy="5652248"/>
          </a:xfrm>
        </p:spPr>
        <p:txBody>
          <a:bodyPr>
            <a:normAutofit lnSpcReduction="10000"/>
          </a:bodyPr>
          <a:lstStyle/>
          <a:p>
            <a:pPr marL="0" indent="0" algn="ctr" fontAlgn="base">
              <a:lnSpc>
                <a:spcPct val="100000"/>
              </a:lnSpc>
              <a:buNone/>
            </a:pPr>
            <a:r>
              <a:rPr lang="pl-PL" sz="2800" dirty="0">
                <a:latin typeface="Aptos Narrow" panose="020B0004020202020204" pitchFamily="34" charset="0"/>
              </a:rPr>
              <a:t>Wszelkie zachowania szkodzące celom organizacji, naruszające normy organizacyjne lub wpływające na spadek produktywności. Jest to dobrowolne, świadome, powtarzające się podejmowanie takich działań przez pracowników, mimo że wiedzą, iż wykrycie tego postępowania może skutkować nałożeniem sankcji. Zachowania takie: </a:t>
            </a:r>
          </a:p>
          <a:p>
            <a:pPr fontAlgn="base">
              <a:lnSpc>
                <a:spcPct val="100000"/>
              </a:lnSpc>
            </a:pPr>
            <a:r>
              <a:rPr lang="pl-PL" sz="2800" b="1" dirty="0">
                <a:latin typeface="Aptos Narrow" panose="020B0004020202020204" pitchFamily="34" charset="0"/>
              </a:rPr>
              <a:t>podejmowane są celowo </a:t>
            </a:r>
            <a:r>
              <a:rPr lang="pl-PL" sz="2800" dirty="0">
                <a:latin typeface="Aptos Narrow" panose="020B0004020202020204" pitchFamily="34" charset="0"/>
              </a:rPr>
              <a:t>– naruszające normy organizacyjne i/lub wpływające na spadek produktywności, a więc w efekcie szkodzące organizacji i/lub jej uczestnikom; </a:t>
            </a:r>
          </a:p>
          <a:p>
            <a:pPr fontAlgn="base">
              <a:lnSpc>
                <a:spcPct val="100000"/>
              </a:lnSpc>
            </a:pPr>
            <a:r>
              <a:rPr lang="pl-PL" sz="2800" b="1" dirty="0">
                <a:latin typeface="Aptos Narrow" panose="020B0004020202020204" pitchFamily="34" charset="0"/>
              </a:rPr>
              <a:t>podejmowane są dobrowolnie  i świadomie </a:t>
            </a:r>
            <a:r>
              <a:rPr lang="pl-PL" sz="2800" dirty="0">
                <a:latin typeface="Aptos Narrow" panose="020B0004020202020204" pitchFamily="34" charset="0"/>
              </a:rPr>
              <a:t>– pomimo wiedzy, że wykrycie takiego postępowania może stanowić podstawę do nałożenia sankcji; </a:t>
            </a:r>
          </a:p>
          <a:p>
            <a:pPr fontAlgn="base">
              <a:lnSpc>
                <a:spcPct val="100000"/>
              </a:lnSpc>
            </a:pPr>
            <a:r>
              <a:rPr lang="pl-PL" sz="2800" dirty="0">
                <a:latin typeface="Aptos Narrow" panose="020B0004020202020204" pitchFamily="34" charset="0"/>
              </a:rPr>
              <a:t>są usprawiedliwione w oczach wykonawcy (</a:t>
            </a:r>
            <a:r>
              <a:rPr lang="pl-PL" sz="2800" b="1" dirty="0">
                <a:latin typeface="Aptos Narrow" panose="020B0004020202020204" pitchFamily="34" charset="0"/>
              </a:rPr>
              <a:t>brak poczucia winy</a:t>
            </a:r>
            <a:r>
              <a:rPr lang="pl-PL" sz="2800" dirty="0">
                <a:latin typeface="Aptos Narrow" panose="020B0004020202020204" pitchFamily="34" charset="0"/>
              </a:rPr>
              <a:t>). </a:t>
            </a:r>
          </a:p>
          <a:p>
            <a:pPr marL="0" indent="0">
              <a:buNone/>
            </a:pPr>
            <a:endParaRPr lang="pl-PL" dirty="0"/>
          </a:p>
        </p:txBody>
      </p:sp>
      <p:sp>
        <p:nvSpPr>
          <p:cNvPr id="4" name="Symbol zastępczy numeru slajdu 3">
            <a:extLst>
              <a:ext uri="{FF2B5EF4-FFF2-40B4-BE49-F238E27FC236}">
                <a16:creationId xmlns:a16="http://schemas.microsoft.com/office/drawing/2014/main" id="{3A042FA6-578B-D606-91C7-99A49688263C}"/>
              </a:ext>
            </a:extLst>
          </p:cNvPr>
          <p:cNvSpPr>
            <a:spLocks noGrp="1"/>
          </p:cNvSpPr>
          <p:nvPr>
            <p:ph type="sldNum" sz="quarter" idx="10"/>
          </p:nvPr>
        </p:nvSpPr>
        <p:spPr/>
        <p:txBody>
          <a:bodyPr/>
          <a:lstStyle/>
          <a:p>
            <a:fld id="{EB4015AA-59F6-416B-87A6-8E3D940284E2}" type="slidenum">
              <a:rPr lang="pl-PL" smtClean="0"/>
              <a:pPr/>
              <a:t>30</a:t>
            </a:fld>
            <a:endParaRPr lang="pl-PL" dirty="0"/>
          </a:p>
        </p:txBody>
      </p:sp>
    </p:spTree>
    <p:extLst>
      <p:ext uri="{BB962C8B-B14F-4D97-AF65-F5344CB8AC3E}">
        <p14:creationId xmlns:p14="http://schemas.microsoft.com/office/powerpoint/2010/main" val="4919880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E5952A9-1276-A3DA-3ABB-4D3D114072DD}"/>
              </a:ext>
            </a:extLst>
          </p:cNvPr>
          <p:cNvSpPr>
            <a:spLocks noGrp="1"/>
          </p:cNvSpPr>
          <p:nvPr>
            <p:ph type="title"/>
          </p:nvPr>
        </p:nvSpPr>
        <p:spPr>
          <a:xfrm>
            <a:off x="1042799" y="539838"/>
            <a:ext cx="8640381" cy="1080001"/>
          </a:xfrm>
        </p:spPr>
        <p:txBody>
          <a:bodyPr anchor="t">
            <a:normAutofit/>
          </a:bodyPr>
          <a:lstStyle/>
          <a:p>
            <a:pPr algn="ctr"/>
            <a:r>
              <a:rPr lang="pl-PL" dirty="0"/>
              <a:t>Przykłady </a:t>
            </a:r>
            <a:r>
              <a:rPr lang="pl-PL" dirty="0" err="1"/>
              <a:t>zachowań</a:t>
            </a:r>
            <a:r>
              <a:rPr lang="pl-PL" dirty="0"/>
              <a:t> </a:t>
            </a:r>
            <a:r>
              <a:rPr lang="pl-PL" dirty="0" err="1"/>
              <a:t>kontrproduktywnych</a:t>
            </a:r>
            <a:endParaRPr lang="pl-PL" dirty="0"/>
          </a:p>
        </p:txBody>
      </p:sp>
      <p:sp>
        <p:nvSpPr>
          <p:cNvPr id="4" name="Symbol zastępczy numeru slajdu 3">
            <a:extLst>
              <a:ext uri="{FF2B5EF4-FFF2-40B4-BE49-F238E27FC236}">
                <a16:creationId xmlns:a16="http://schemas.microsoft.com/office/drawing/2014/main" id="{F15484EE-9F4B-1433-D01C-5C1479F9A7DF}"/>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31</a:t>
            </a:fld>
            <a:endParaRPr lang="pl-PL" sz="300"/>
          </a:p>
        </p:txBody>
      </p:sp>
      <p:graphicFrame>
        <p:nvGraphicFramePr>
          <p:cNvPr id="6" name="Symbol zastępczy zawartości 2">
            <a:extLst>
              <a:ext uri="{FF2B5EF4-FFF2-40B4-BE49-F238E27FC236}">
                <a16:creationId xmlns:a16="http://schemas.microsoft.com/office/drawing/2014/main" id="{403A6E3B-13C7-11B3-3093-06D8457C8D06}"/>
              </a:ext>
            </a:extLst>
          </p:cNvPr>
          <p:cNvGraphicFramePr>
            <a:graphicFrameLocks noGrp="1"/>
          </p:cNvGraphicFramePr>
          <p:nvPr>
            <p:ph idx="1"/>
            <p:extLst>
              <p:ext uri="{D42A27DB-BD31-4B8C-83A1-F6EECF244321}">
                <p14:modId xmlns:p14="http://schemas.microsoft.com/office/powerpoint/2010/main" val="2405212865"/>
              </p:ext>
            </p:extLst>
          </p:nvPr>
        </p:nvGraphicFramePr>
        <p:xfrm>
          <a:off x="521370" y="1187549"/>
          <a:ext cx="9721080"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6709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EAC4ED1-24A5-2427-FF7A-56D23BCFAD62}"/>
              </a:ext>
            </a:extLst>
          </p:cNvPr>
          <p:cNvSpPr>
            <a:spLocks noGrp="1"/>
          </p:cNvSpPr>
          <p:nvPr>
            <p:ph type="title"/>
          </p:nvPr>
        </p:nvSpPr>
        <p:spPr>
          <a:xfrm>
            <a:off x="1025525" y="899836"/>
            <a:ext cx="8640381" cy="647753"/>
          </a:xfrm>
        </p:spPr>
        <p:txBody>
          <a:bodyPr>
            <a:normAutofit fontScale="90000"/>
          </a:bodyPr>
          <a:lstStyle/>
          <a:p>
            <a:pPr algn="ctr"/>
            <a:r>
              <a:rPr lang="pl-PL" dirty="0"/>
              <a:t>Racjonalizacja </a:t>
            </a:r>
            <a:r>
              <a:rPr lang="pl-PL" dirty="0" err="1"/>
              <a:t>zachowań</a:t>
            </a:r>
            <a:r>
              <a:rPr lang="pl-PL" dirty="0"/>
              <a:t> nieuczciwych </a:t>
            </a:r>
            <a:br>
              <a:rPr lang="pl-PL" dirty="0"/>
            </a:br>
            <a:r>
              <a:rPr lang="pl-PL" dirty="0"/>
              <a:t>– rodzaje uzasadnień</a:t>
            </a:r>
          </a:p>
        </p:txBody>
      </p:sp>
      <p:sp>
        <p:nvSpPr>
          <p:cNvPr id="3" name="Symbol zastępczy zawartości 2">
            <a:extLst>
              <a:ext uri="{FF2B5EF4-FFF2-40B4-BE49-F238E27FC236}">
                <a16:creationId xmlns:a16="http://schemas.microsoft.com/office/drawing/2014/main" id="{024F9611-2E0D-4795-351D-F5EFF22E72C7}"/>
              </a:ext>
            </a:extLst>
          </p:cNvPr>
          <p:cNvSpPr>
            <a:spLocks noGrp="1"/>
          </p:cNvSpPr>
          <p:nvPr>
            <p:ph idx="1"/>
          </p:nvPr>
        </p:nvSpPr>
        <p:spPr>
          <a:xfrm>
            <a:off x="1025907" y="1979837"/>
            <a:ext cx="8640382" cy="5112368"/>
          </a:xfrm>
        </p:spPr>
        <p:txBody>
          <a:bodyPr/>
          <a:lstStyle/>
          <a:p>
            <a:r>
              <a:rPr lang="pl-PL" dirty="0"/>
              <a:t>Proste – „Wszyscy tak robią?”</a:t>
            </a:r>
          </a:p>
          <a:p>
            <a:r>
              <a:rPr lang="pl-PL" dirty="0"/>
              <a:t>Egzystencjalne – „Na tym, niestety, polega życie”</a:t>
            </a:r>
          </a:p>
          <a:p>
            <a:r>
              <a:rPr lang="pl-PL" dirty="0"/>
              <a:t>Banalizujące – „Na tym, po prostu, polega życie”</a:t>
            </a:r>
          </a:p>
          <a:p>
            <a:r>
              <a:rPr lang="pl-PL" dirty="0" err="1"/>
              <a:t>Humanitarno</a:t>
            </a:r>
            <a:r>
              <a:rPr lang="pl-PL" dirty="0"/>
              <a:t> – egoistyczne – „Nie przeżyję z pensji”</a:t>
            </a:r>
          </a:p>
          <a:p>
            <a:r>
              <a:rPr lang="pl-PL" dirty="0" err="1"/>
              <a:t>Humanitarno</a:t>
            </a:r>
            <a:r>
              <a:rPr lang="pl-PL" dirty="0"/>
              <a:t> – wspólnotowe – „Nie przeżyjemy z pensji”</a:t>
            </a:r>
          </a:p>
          <a:p>
            <a:r>
              <a:rPr lang="pl-PL" dirty="0"/>
              <a:t>Altruistyczne – „Nie robię tego dla siebie, a dla rodziny”</a:t>
            </a:r>
          </a:p>
          <a:p>
            <a:r>
              <a:rPr lang="pl-PL" dirty="0"/>
              <a:t>Ekskluzywne – „Sytuacja była wyjątkowa – dołek finansowy – żona straciła pracę”</a:t>
            </a:r>
          </a:p>
          <a:p>
            <a:r>
              <a:rPr lang="pl-PL" dirty="0"/>
              <a:t>Obronne – „Wszyscy tak robią, jak ja nie będę, to zginę, zaszczują mnie”</a:t>
            </a:r>
          </a:p>
          <a:p>
            <a:r>
              <a:rPr lang="pl-PL" dirty="0"/>
              <a:t>Solidarnościowe – „Inni też tak robią, nie będę się wyróżniać”</a:t>
            </a:r>
          </a:p>
          <a:p>
            <a:r>
              <a:rPr lang="pl-PL" dirty="0"/>
              <a:t>Autorytetu – „Robimy tylko to, co robią nasi przełożeni”</a:t>
            </a:r>
          </a:p>
          <a:p>
            <a:r>
              <a:rPr lang="pl-PL" dirty="0"/>
              <a:t>Naiwne – „Co zrobić, gdy klienci sami dają?”</a:t>
            </a:r>
          </a:p>
          <a:p>
            <a:pPr marL="0" indent="0">
              <a:buNone/>
            </a:pPr>
            <a:endParaRPr lang="pl-PL" dirty="0"/>
          </a:p>
          <a:p>
            <a:endParaRPr lang="pl-PL" dirty="0"/>
          </a:p>
          <a:p>
            <a:endParaRPr lang="pl-PL" dirty="0"/>
          </a:p>
        </p:txBody>
      </p:sp>
      <p:sp>
        <p:nvSpPr>
          <p:cNvPr id="4" name="Symbol zastępczy numeru slajdu 3">
            <a:extLst>
              <a:ext uri="{FF2B5EF4-FFF2-40B4-BE49-F238E27FC236}">
                <a16:creationId xmlns:a16="http://schemas.microsoft.com/office/drawing/2014/main" id="{7A04C667-D007-9ED6-F502-90FE58F02E80}"/>
              </a:ext>
            </a:extLst>
          </p:cNvPr>
          <p:cNvSpPr>
            <a:spLocks noGrp="1"/>
          </p:cNvSpPr>
          <p:nvPr>
            <p:ph type="sldNum" sz="quarter" idx="10"/>
          </p:nvPr>
        </p:nvSpPr>
        <p:spPr/>
        <p:txBody>
          <a:bodyPr/>
          <a:lstStyle/>
          <a:p>
            <a:fld id="{EB4015AA-59F6-416B-87A6-8E3D940284E2}" type="slidenum">
              <a:rPr lang="pl-PL" smtClean="0"/>
              <a:pPr/>
              <a:t>32</a:t>
            </a:fld>
            <a:endParaRPr lang="pl-PL" dirty="0"/>
          </a:p>
        </p:txBody>
      </p:sp>
    </p:spTree>
    <p:extLst>
      <p:ext uri="{BB962C8B-B14F-4D97-AF65-F5344CB8AC3E}">
        <p14:creationId xmlns:p14="http://schemas.microsoft.com/office/powerpoint/2010/main" val="145639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3C7DDEC-B917-5E56-2783-A0A673D2DA09}"/>
              </a:ext>
            </a:extLst>
          </p:cNvPr>
          <p:cNvSpPr>
            <a:spLocks noGrp="1"/>
          </p:cNvSpPr>
          <p:nvPr>
            <p:ph type="title"/>
          </p:nvPr>
        </p:nvSpPr>
        <p:spPr>
          <a:xfrm>
            <a:off x="1025525" y="899836"/>
            <a:ext cx="8640381" cy="1080001"/>
          </a:xfrm>
        </p:spPr>
        <p:txBody>
          <a:bodyPr anchor="t">
            <a:normAutofit/>
          </a:bodyPr>
          <a:lstStyle/>
          <a:p>
            <a:pPr algn="ctr"/>
            <a:r>
              <a:rPr lang="pl-PL" dirty="0"/>
              <a:t>Infrastruktura etyczna </a:t>
            </a:r>
          </a:p>
        </p:txBody>
      </p:sp>
      <p:sp>
        <p:nvSpPr>
          <p:cNvPr id="4" name="Symbol zastępczy numeru slajdu 3">
            <a:extLst>
              <a:ext uri="{FF2B5EF4-FFF2-40B4-BE49-F238E27FC236}">
                <a16:creationId xmlns:a16="http://schemas.microsoft.com/office/drawing/2014/main" id="{85D5194F-71FE-8E23-38BA-7DD1AFE236A4}"/>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33</a:t>
            </a:fld>
            <a:endParaRPr lang="pl-PL" sz="300"/>
          </a:p>
        </p:txBody>
      </p:sp>
      <p:graphicFrame>
        <p:nvGraphicFramePr>
          <p:cNvPr id="6" name="Symbol zastępczy zawartości 2">
            <a:extLst>
              <a:ext uri="{FF2B5EF4-FFF2-40B4-BE49-F238E27FC236}">
                <a16:creationId xmlns:a16="http://schemas.microsoft.com/office/drawing/2014/main" id="{E17E24CF-4C4A-571F-11F9-1D838D1A4150}"/>
              </a:ext>
            </a:extLst>
          </p:cNvPr>
          <p:cNvGraphicFramePr>
            <a:graphicFrameLocks noGrp="1"/>
          </p:cNvGraphicFramePr>
          <p:nvPr>
            <p:ph idx="1"/>
            <p:extLst>
              <p:ext uri="{D42A27DB-BD31-4B8C-83A1-F6EECF244321}">
                <p14:modId xmlns:p14="http://schemas.microsoft.com/office/powerpoint/2010/main" val="2234964251"/>
              </p:ext>
            </p:extLst>
          </p:nvPr>
        </p:nvGraphicFramePr>
        <p:xfrm>
          <a:off x="161330" y="899836"/>
          <a:ext cx="10297144" cy="6300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11560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12118C9C-56A6-4451-8007-C4E5EE3584FA}"/>
              </a:ext>
            </a:extLst>
          </p:cNvPr>
          <p:cNvSpPr>
            <a:spLocks noGrp="1"/>
          </p:cNvSpPr>
          <p:nvPr>
            <p:ph type="title"/>
          </p:nvPr>
        </p:nvSpPr>
        <p:spPr/>
        <p:txBody>
          <a:bodyPr/>
          <a:lstStyle/>
          <a:p>
            <a:endParaRPr lang="pl-PL" dirty="0"/>
          </a:p>
        </p:txBody>
      </p:sp>
      <p:sp>
        <p:nvSpPr>
          <p:cNvPr id="6" name="Symbol zastępczy zawartości 5">
            <a:extLst>
              <a:ext uri="{FF2B5EF4-FFF2-40B4-BE49-F238E27FC236}">
                <a16:creationId xmlns:a16="http://schemas.microsoft.com/office/drawing/2014/main" id="{2AC9AC38-9DEA-4AE6-A16D-10E49FAEB80E}"/>
              </a:ext>
            </a:extLst>
          </p:cNvPr>
          <p:cNvSpPr>
            <a:spLocks noGrp="1"/>
          </p:cNvSpPr>
          <p:nvPr>
            <p:ph idx="1"/>
          </p:nvPr>
        </p:nvSpPr>
        <p:spPr/>
        <p:txBody>
          <a:bodyPr/>
          <a:lstStyle/>
          <a:p>
            <a:pPr marL="0" indent="0">
              <a:buNone/>
            </a:pPr>
            <a:r>
              <a:rPr lang="pl-PL" dirty="0"/>
              <a:t>Standardy kontroli zarządczej </a:t>
            </a:r>
          </a:p>
          <a:p>
            <a:pPr marL="342900" indent="-342900">
              <a:buAutoNum type="alphaUcPeriod"/>
            </a:pPr>
            <a:r>
              <a:rPr lang="pl-PL" dirty="0"/>
              <a:t>Środowisko wewnętrzne </a:t>
            </a:r>
          </a:p>
          <a:p>
            <a:pPr marL="0" indent="0">
              <a:buNone/>
            </a:pPr>
            <a:r>
              <a:rPr lang="pl-PL" dirty="0"/>
              <a:t>Właściwe środowisko wewnętrzne w sposób zasadniczy wpływa na jakość kontroli zarządczej. </a:t>
            </a:r>
          </a:p>
          <a:p>
            <a:pPr marL="342900" indent="-342900">
              <a:buAutoNum type="arabicPeriod"/>
            </a:pPr>
            <a:r>
              <a:rPr lang="pl-PL" dirty="0"/>
              <a:t>Przestrzeganie wartości etycznych </a:t>
            </a:r>
          </a:p>
          <a:p>
            <a:pPr marL="0" indent="0">
              <a:buNone/>
            </a:pPr>
            <a:r>
              <a:rPr lang="pl-PL" dirty="0"/>
              <a:t>Osoby zarządzające i pracownicy powinni być świadomi wartości etycznych przyjętych w jednostce i przestrzegać ich przy wykonywaniu powierzonych zadań. Osoby zarządzające powinny wspierać i promować przestrzeganie wartości etycznych dając dobry przykład codziennym postępowaniem i podejmowanymi decyzjami.</a:t>
            </a:r>
          </a:p>
        </p:txBody>
      </p:sp>
    </p:spTree>
    <p:extLst>
      <p:ext uri="{BB962C8B-B14F-4D97-AF65-F5344CB8AC3E}">
        <p14:creationId xmlns:p14="http://schemas.microsoft.com/office/powerpoint/2010/main" val="38529927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F64B420-A9B9-A935-DD01-0C6EDEB9115F}"/>
              </a:ext>
            </a:extLst>
          </p:cNvPr>
          <p:cNvSpPr>
            <a:spLocks noGrp="1"/>
          </p:cNvSpPr>
          <p:nvPr>
            <p:ph type="title"/>
          </p:nvPr>
        </p:nvSpPr>
        <p:spPr/>
        <p:txBody>
          <a:bodyPr/>
          <a:lstStyle/>
          <a:p>
            <a:r>
              <a:rPr lang="pl-PL" dirty="0"/>
              <a:t>Infrastruktura etyczna c.d.</a:t>
            </a:r>
          </a:p>
        </p:txBody>
      </p:sp>
      <p:sp>
        <p:nvSpPr>
          <p:cNvPr id="3" name="Symbol zastępczy zawartości 2">
            <a:extLst>
              <a:ext uri="{FF2B5EF4-FFF2-40B4-BE49-F238E27FC236}">
                <a16:creationId xmlns:a16="http://schemas.microsoft.com/office/drawing/2014/main" id="{17382424-63B5-83A4-62E6-F40F2C57FD91}"/>
              </a:ext>
            </a:extLst>
          </p:cNvPr>
          <p:cNvSpPr>
            <a:spLocks noGrp="1"/>
          </p:cNvSpPr>
          <p:nvPr>
            <p:ph idx="1"/>
          </p:nvPr>
        </p:nvSpPr>
        <p:spPr/>
        <p:txBody>
          <a:bodyPr/>
          <a:lstStyle/>
          <a:p>
            <a:r>
              <a:rPr lang="pl-PL" dirty="0"/>
              <a:t>Jawność działania urzędu</a:t>
            </a:r>
          </a:p>
          <a:p>
            <a:r>
              <a:rPr lang="pl-PL" dirty="0"/>
              <a:t>Analiza ryzyka korupcyjnego</a:t>
            </a:r>
          </a:p>
          <a:p>
            <a:r>
              <a:rPr lang="pl-PL" dirty="0"/>
              <a:t>Polityka prezentowa i rejestr korzyści</a:t>
            </a:r>
          </a:p>
          <a:p>
            <a:r>
              <a:rPr lang="pl-PL" dirty="0"/>
              <a:t>Dostęp do informacji publicznej</a:t>
            </a:r>
          </a:p>
          <a:p>
            <a:r>
              <a:rPr lang="pl-PL" dirty="0"/>
              <a:t>Kodeks etyki pracownika samorządowego</a:t>
            </a:r>
          </a:p>
          <a:p>
            <a:endParaRPr lang="pl-PL" dirty="0"/>
          </a:p>
        </p:txBody>
      </p:sp>
      <p:sp>
        <p:nvSpPr>
          <p:cNvPr id="4" name="Symbol zastępczy numeru slajdu 3">
            <a:extLst>
              <a:ext uri="{FF2B5EF4-FFF2-40B4-BE49-F238E27FC236}">
                <a16:creationId xmlns:a16="http://schemas.microsoft.com/office/drawing/2014/main" id="{6503417B-783C-27EA-2963-17976A888861}"/>
              </a:ext>
            </a:extLst>
          </p:cNvPr>
          <p:cNvSpPr>
            <a:spLocks noGrp="1"/>
          </p:cNvSpPr>
          <p:nvPr>
            <p:ph type="sldNum" sz="quarter" idx="10"/>
          </p:nvPr>
        </p:nvSpPr>
        <p:spPr/>
        <p:txBody>
          <a:bodyPr/>
          <a:lstStyle/>
          <a:p>
            <a:fld id="{EB4015AA-59F6-416B-87A6-8E3D940284E2}" type="slidenum">
              <a:rPr lang="pl-PL" smtClean="0"/>
              <a:pPr/>
              <a:t>35</a:t>
            </a:fld>
            <a:endParaRPr lang="pl-PL" dirty="0"/>
          </a:p>
        </p:txBody>
      </p:sp>
    </p:spTree>
    <p:extLst>
      <p:ext uri="{BB962C8B-B14F-4D97-AF65-F5344CB8AC3E}">
        <p14:creationId xmlns:p14="http://schemas.microsoft.com/office/powerpoint/2010/main" val="29293460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03832CF-A61E-6866-6F95-172F0F8788F7}"/>
              </a:ext>
            </a:extLst>
          </p:cNvPr>
          <p:cNvSpPr>
            <a:spLocks noGrp="1"/>
          </p:cNvSpPr>
          <p:nvPr>
            <p:ph type="title"/>
          </p:nvPr>
        </p:nvSpPr>
        <p:spPr>
          <a:xfrm>
            <a:off x="1025525" y="899836"/>
            <a:ext cx="8640381" cy="1080001"/>
          </a:xfrm>
        </p:spPr>
        <p:txBody>
          <a:bodyPr anchor="t">
            <a:normAutofit/>
          </a:bodyPr>
          <a:lstStyle/>
          <a:p>
            <a:r>
              <a:rPr lang="pl-PL" dirty="0"/>
              <a:t>Ćwiczenie: Omówienie wzorcowego Kodeksu etyki pracownika samorządowego </a:t>
            </a:r>
          </a:p>
        </p:txBody>
      </p:sp>
      <p:pic>
        <p:nvPicPr>
          <p:cNvPr id="10" name="Symbol zastępczy zawartości 9" descr="Spotkanie osób w firmie prawnej">
            <a:extLst>
              <a:ext uri="{FF2B5EF4-FFF2-40B4-BE49-F238E27FC236}">
                <a16:creationId xmlns:a16="http://schemas.microsoft.com/office/drawing/2014/main" id="{F4836205-DC0E-C15D-0309-557721CA3E3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b="18855"/>
          <a:stretch>
            <a:fillRect/>
          </a:stretch>
        </p:blipFill>
        <p:spPr>
          <a:xfrm>
            <a:off x="1025907" y="1979837"/>
            <a:ext cx="8640382" cy="4680002"/>
          </a:xfrm>
          <a:noFill/>
        </p:spPr>
      </p:pic>
      <p:sp>
        <p:nvSpPr>
          <p:cNvPr id="4" name="Symbol zastępczy numeru slajdu 3">
            <a:extLst>
              <a:ext uri="{FF2B5EF4-FFF2-40B4-BE49-F238E27FC236}">
                <a16:creationId xmlns:a16="http://schemas.microsoft.com/office/drawing/2014/main" id="{452E6431-4035-4C7F-A298-639536D1892D}"/>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36</a:t>
            </a:fld>
            <a:endParaRPr lang="pl-PL" sz="300"/>
          </a:p>
        </p:txBody>
      </p:sp>
    </p:spTree>
    <p:extLst>
      <p:ext uri="{BB962C8B-B14F-4D97-AF65-F5344CB8AC3E}">
        <p14:creationId xmlns:p14="http://schemas.microsoft.com/office/powerpoint/2010/main" val="2470908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218C161-BFE5-2965-A9E1-0802E6371EF8}"/>
              </a:ext>
            </a:extLst>
          </p:cNvPr>
          <p:cNvSpPr>
            <a:spLocks noGrp="1"/>
          </p:cNvSpPr>
          <p:nvPr>
            <p:ph type="title"/>
          </p:nvPr>
        </p:nvSpPr>
        <p:spPr/>
        <p:txBody>
          <a:bodyPr/>
          <a:lstStyle/>
          <a:p>
            <a:r>
              <a:rPr lang="pl-PL" dirty="0"/>
              <a:t>Formy kontroli społecznej </a:t>
            </a:r>
          </a:p>
        </p:txBody>
      </p:sp>
      <p:sp>
        <p:nvSpPr>
          <p:cNvPr id="3" name="Symbol zastępczy zawartości 2">
            <a:extLst>
              <a:ext uri="{FF2B5EF4-FFF2-40B4-BE49-F238E27FC236}">
                <a16:creationId xmlns:a16="http://schemas.microsoft.com/office/drawing/2014/main" id="{DFB7B8F9-B251-319A-A7C7-59804B5AE4F4}"/>
              </a:ext>
            </a:extLst>
          </p:cNvPr>
          <p:cNvSpPr>
            <a:spLocks noGrp="1"/>
          </p:cNvSpPr>
          <p:nvPr>
            <p:ph idx="1"/>
          </p:nvPr>
        </p:nvSpPr>
        <p:spPr/>
        <p:txBody>
          <a:bodyPr/>
          <a:lstStyle/>
          <a:p>
            <a:r>
              <a:rPr lang="pl-PL" dirty="0"/>
              <a:t>Działalność organizacji typu </a:t>
            </a:r>
            <a:r>
              <a:rPr lang="pl-PL" i="1" dirty="0" err="1"/>
              <a:t>watch</a:t>
            </a:r>
            <a:r>
              <a:rPr lang="pl-PL" i="1" dirty="0"/>
              <a:t> dog</a:t>
            </a:r>
          </a:p>
          <a:p>
            <a:r>
              <a:rPr lang="pl-PL" dirty="0"/>
              <a:t>Ujawnienie publiczne</a:t>
            </a:r>
          </a:p>
          <a:p>
            <a:r>
              <a:rPr lang="pl-PL" dirty="0" err="1"/>
              <a:t>Hacking</a:t>
            </a:r>
            <a:endParaRPr lang="pl-PL" dirty="0"/>
          </a:p>
          <a:p>
            <a:r>
              <a:rPr lang="pl-PL" dirty="0"/>
              <a:t>Protesty </a:t>
            </a:r>
          </a:p>
          <a:p>
            <a:r>
              <a:rPr lang="pl-PL" dirty="0"/>
              <a:t>SLAPP</a:t>
            </a:r>
          </a:p>
          <a:p>
            <a:r>
              <a:rPr lang="pl-PL" dirty="0" err="1"/>
              <a:t>Ligytacja</a:t>
            </a:r>
            <a:endParaRPr lang="pl-PL" dirty="0"/>
          </a:p>
          <a:p>
            <a:endParaRPr lang="pl-PL" dirty="0"/>
          </a:p>
          <a:p>
            <a:endParaRPr lang="pl-PL" dirty="0"/>
          </a:p>
        </p:txBody>
      </p:sp>
      <p:sp>
        <p:nvSpPr>
          <p:cNvPr id="4" name="Symbol zastępczy numeru slajdu 3">
            <a:extLst>
              <a:ext uri="{FF2B5EF4-FFF2-40B4-BE49-F238E27FC236}">
                <a16:creationId xmlns:a16="http://schemas.microsoft.com/office/drawing/2014/main" id="{77A344C1-64C4-8E28-F69D-BCB126E4B33A}"/>
              </a:ext>
            </a:extLst>
          </p:cNvPr>
          <p:cNvSpPr>
            <a:spLocks noGrp="1"/>
          </p:cNvSpPr>
          <p:nvPr>
            <p:ph type="sldNum" sz="quarter" idx="10"/>
          </p:nvPr>
        </p:nvSpPr>
        <p:spPr/>
        <p:txBody>
          <a:bodyPr/>
          <a:lstStyle/>
          <a:p>
            <a:fld id="{EB4015AA-59F6-416B-87A6-8E3D940284E2}" type="slidenum">
              <a:rPr lang="pl-PL" smtClean="0"/>
              <a:pPr/>
              <a:t>37</a:t>
            </a:fld>
            <a:endParaRPr lang="pl-PL" dirty="0"/>
          </a:p>
        </p:txBody>
      </p:sp>
    </p:spTree>
    <p:extLst>
      <p:ext uri="{BB962C8B-B14F-4D97-AF65-F5344CB8AC3E}">
        <p14:creationId xmlns:p14="http://schemas.microsoft.com/office/powerpoint/2010/main" val="40889222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1B42586-B1D4-2B14-E73E-2CEA8D21BE8A}"/>
              </a:ext>
            </a:extLst>
          </p:cNvPr>
          <p:cNvSpPr>
            <a:spLocks noGrp="1"/>
          </p:cNvSpPr>
          <p:nvPr>
            <p:ph type="title"/>
          </p:nvPr>
        </p:nvSpPr>
        <p:spPr/>
        <p:txBody>
          <a:bodyPr/>
          <a:lstStyle/>
          <a:p>
            <a:pPr algn="ctr"/>
            <a:r>
              <a:rPr lang="pl-PL" dirty="0"/>
              <a:t>Mapowanie dysfunkcji identyfikowanych </a:t>
            </a:r>
            <a:br>
              <a:rPr lang="pl-PL" dirty="0"/>
            </a:br>
            <a:r>
              <a:rPr lang="pl-PL" dirty="0"/>
              <a:t>w urzędach administracji samorządowej </a:t>
            </a:r>
          </a:p>
        </p:txBody>
      </p:sp>
      <p:pic>
        <p:nvPicPr>
          <p:cNvPr id="6" name="Symbol zastępczy zawartości 5" descr="Osoby ilustrację pracy zespołowej">
            <a:extLst>
              <a:ext uri="{FF2B5EF4-FFF2-40B4-BE49-F238E27FC236}">
                <a16:creationId xmlns:a16="http://schemas.microsoft.com/office/drawing/2014/main" id="{8B87231C-1C01-E12C-D0D6-1C889608CC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1706" y="2454512"/>
            <a:ext cx="6655850" cy="4205327"/>
          </a:xfrm>
        </p:spPr>
      </p:pic>
      <p:sp>
        <p:nvSpPr>
          <p:cNvPr id="4" name="Symbol zastępczy numeru slajdu 3">
            <a:extLst>
              <a:ext uri="{FF2B5EF4-FFF2-40B4-BE49-F238E27FC236}">
                <a16:creationId xmlns:a16="http://schemas.microsoft.com/office/drawing/2014/main" id="{447C357C-E80E-6C8A-A15A-320A1793FB89}"/>
              </a:ext>
            </a:extLst>
          </p:cNvPr>
          <p:cNvSpPr>
            <a:spLocks noGrp="1"/>
          </p:cNvSpPr>
          <p:nvPr>
            <p:ph type="sldNum" sz="quarter" idx="10"/>
          </p:nvPr>
        </p:nvSpPr>
        <p:spPr/>
        <p:txBody>
          <a:bodyPr/>
          <a:lstStyle/>
          <a:p>
            <a:fld id="{EB4015AA-59F6-416B-87A6-8E3D940284E2}" type="slidenum">
              <a:rPr lang="pl-PL" smtClean="0"/>
              <a:pPr/>
              <a:t>38</a:t>
            </a:fld>
            <a:endParaRPr lang="pl-PL" dirty="0"/>
          </a:p>
        </p:txBody>
      </p:sp>
    </p:spTree>
    <p:extLst>
      <p:ext uri="{BB962C8B-B14F-4D97-AF65-F5344CB8AC3E}">
        <p14:creationId xmlns:p14="http://schemas.microsoft.com/office/powerpoint/2010/main" val="1920631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a:extLst>
              <a:ext uri="{FF2B5EF4-FFF2-40B4-BE49-F238E27FC236}">
                <a16:creationId xmlns:a16="http://schemas.microsoft.com/office/drawing/2014/main" id="{0CD17717-5751-F730-50BD-CBB39F57635A}"/>
              </a:ext>
            </a:extLst>
          </p:cNvPr>
          <p:cNvSpPr>
            <a:spLocks noGrp="1"/>
          </p:cNvSpPr>
          <p:nvPr>
            <p:ph type="title"/>
          </p:nvPr>
        </p:nvSpPr>
        <p:spPr/>
        <p:txBody>
          <a:bodyPr/>
          <a:lstStyle/>
          <a:p>
            <a:endParaRPr lang="pl-PL" dirty="0"/>
          </a:p>
        </p:txBody>
      </p:sp>
      <p:pic>
        <p:nvPicPr>
          <p:cNvPr id="7" name="Symbol zastępczy obrazu 6">
            <a:extLst>
              <a:ext uri="{FF2B5EF4-FFF2-40B4-BE49-F238E27FC236}">
                <a16:creationId xmlns:a16="http://schemas.microsoft.com/office/drawing/2014/main" id="{2AAC3231-CD47-4618-92FE-81A0668FF2C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 r="6"/>
          <a:stretch>
            <a:fillRect/>
          </a:stretch>
        </p:blipFill>
        <p:spPr/>
      </p:pic>
    </p:spTree>
    <p:extLst>
      <p:ext uri="{BB962C8B-B14F-4D97-AF65-F5344CB8AC3E}">
        <p14:creationId xmlns:p14="http://schemas.microsoft.com/office/powerpoint/2010/main" val="3325994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0396B-1FC5-62DB-DC2E-4D141FBE37B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71B889C4-6614-ED1F-0EC4-2E7D90B2562B}"/>
              </a:ext>
            </a:extLst>
          </p:cNvPr>
          <p:cNvSpPr>
            <a:spLocks noGrp="1"/>
          </p:cNvSpPr>
          <p:nvPr>
            <p:ph type="title"/>
          </p:nvPr>
        </p:nvSpPr>
        <p:spPr>
          <a:xfrm>
            <a:off x="1025525" y="899836"/>
            <a:ext cx="8640381" cy="1080001"/>
          </a:xfrm>
        </p:spPr>
        <p:txBody>
          <a:bodyPr anchor="t">
            <a:normAutofit/>
          </a:bodyPr>
          <a:lstStyle/>
          <a:p>
            <a:pPr algn="ctr"/>
            <a:r>
              <a:rPr lang="pl-PL" dirty="0"/>
              <a:t>Kultura organizacyjna </a:t>
            </a:r>
            <a:br>
              <a:rPr lang="pl-PL" dirty="0"/>
            </a:br>
            <a:r>
              <a:rPr lang="pl-PL" dirty="0"/>
              <a:t>urzędu administracji samorządowej</a:t>
            </a:r>
          </a:p>
        </p:txBody>
      </p:sp>
      <p:sp>
        <p:nvSpPr>
          <p:cNvPr id="4" name="Symbol zastępczy numeru slajdu 3">
            <a:extLst>
              <a:ext uri="{FF2B5EF4-FFF2-40B4-BE49-F238E27FC236}">
                <a16:creationId xmlns:a16="http://schemas.microsoft.com/office/drawing/2014/main" id="{C3B3C318-4A30-AF0D-E44B-3D9A22EBCA6B}"/>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4</a:t>
            </a:fld>
            <a:endParaRPr lang="pl-PL" sz="300"/>
          </a:p>
        </p:txBody>
      </p:sp>
      <p:graphicFrame>
        <p:nvGraphicFramePr>
          <p:cNvPr id="8" name="Symbol zastępczy zawartości 2">
            <a:extLst>
              <a:ext uri="{FF2B5EF4-FFF2-40B4-BE49-F238E27FC236}">
                <a16:creationId xmlns:a16="http://schemas.microsoft.com/office/drawing/2014/main" id="{3849C569-3A3B-2A25-1013-CC0A4CCC7154}"/>
              </a:ext>
            </a:extLst>
          </p:cNvPr>
          <p:cNvGraphicFramePr>
            <a:graphicFrameLocks noGrp="1"/>
          </p:cNvGraphicFramePr>
          <p:nvPr>
            <p:ph idx="1"/>
            <p:extLst>
              <p:ext uri="{D42A27DB-BD31-4B8C-83A1-F6EECF244321}">
                <p14:modId xmlns:p14="http://schemas.microsoft.com/office/powerpoint/2010/main" val="2585879679"/>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1300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225210-4C94-1243-BEC1-CB0972A43433}"/>
              </a:ext>
            </a:extLst>
          </p:cNvPr>
          <p:cNvSpPr>
            <a:spLocks noGrp="1"/>
          </p:cNvSpPr>
          <p:nvPr>
            <p:ph type="title"/>
          </p:nvPr>
        </p:nvSpPr>
        <p:spPr>
          <a:xfrm>
            <a:off x="1025525" y="899836"/>
            <a:ext cx="8640381" cy="1080001"/>
          </a:xfrm>
        </p:spPr>
        <p:txBody>
          <a:bodyPr anchor="t">
            <a:normAutofit/>
          </a:bodyPr>
          <a:lstStyle/>
          <a:p>
            <a:r>
              <a:rPr lang="pl-PL"/>
              <a:t>Funkcje kultury organizacyjnej</a:t>
            </a:r>
          </a:p>
        </p:txBody>
      </p:sp>
      <p:sp>
        <p:nvSpPr>
          <p:cNvPr id="4" name="Symbol zastępczy numeru slajdu 3">
            <a:extLst>
              <a:ext uri="{FF2B5EF4-FFF2-40B4-BE49-F238E27FC236}">
                <a16:creationId xmlns:a16="http://schemas.microsoft.com/office/drawing/2014/main" id="{8B0278F7-5F3E-85E3-BC62-0D2B34B5D72B}"/>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5</a:t>
            </a:fld>
            <a:endParaRPr lang="pl-PL" sz="300"/>
          </a:p>
        </p:txBody>
      </p:sp>
      <p:graphicFrame>
        <p:nvGraphicFramePr>
          <p:cNvPr id="6" name="Symbol zastępczy zawartości 2">
            <a:extLst>
              <a:ext uri="{FF2B5EF4-FFF2-40B4-BE49-F238E27FC236}">
                <a16:creationId xmlns:a16="http://schemas.microsoft.com/office/drawing/2014/main" id="{C12F8098-46A1-8073-A573-A9E1394FE7AC}"/>
              </a:ext>
            </a:extLst>
          </p:cNvPr>
          <p:cNvGraphicFramePr>
            <a:graphicFrameLocks noGrp="1"/>
          </p:cNvGraphicFramePr>
          <p:nvPr>
            <p:ph idx="1"/>
            <p:extLst>
              <p:ext uri="{D42A27DB-BD31-4B8C-83A1-F6EECF244321}">
                <p14:modId xmlns:p14="http://schemas.microsoft.com/office/powerpoint/2010/main" val="2310096320"/>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6073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7C047E3-C641-3BA8-2A08-6DB45ACB5272}"/>
              </a:ext>
            </a:extLst>
          </p:cNvPr>
          <p:cNvSpPr>
            <a:spLocks noGrp="1"/>
          </p:cNvSpPr>
          <p:nvPr>
            <p:ph type="title"/>
          </p:nvPr>
        </p:nvSpPr>
        <p:spPr>
          <a:xfrm>
            <a:off x="1025525" y="899836"/>
            <a:ext cx="8640381" cy="1080001"/>
          </a:xfrm>
        </p:spPr>
        <p:txBody>
          <a:bodyPr anchor="t">
            <a:normAutofit/>
          </a:bodyPr>
          <a:lstStyle/>
          <a:p>
            <a:r>
              <a:rPr lang="pl-PL" dirty="0"/>
              <a:t>Ćwiczenie 1: „Biurwa”</a:t>
            </a:r>
          </a:p>
        </p:txBody>
      </p:sp>
      <p:sp>
        <p:nvSpPr>
          <p:cNvPr id="3" name="Symbol zastępczy zawartości 2">
            <a:extLst>
              <a:ext uri="{FF2B5EF4-FFF2-40B4-BE49-F238E27FC236}">
                <a16:creationId xmlns:a16="http://schemas.microsoft.com/office/drawing/2014/main" id="{E06F7F89-C1A1-8507-B6C4-1DE01757BF26}"/>
              </a:ext>
            </a:extLst>
          </p:cNvPr>
          <p:cNvSpPr>
            <a:spLocks noGrp="1"/>
          </p:cNvSpPr>
          <p:nvPr>
            <p:ph sz="half" idx="1"/>
          </p:nvPr>
        </p:nvSpPr>
        <p:spPr>
          <a:xfrm>
            <a:off x="1025906" y="1979837"/>
            <a:ext cx="4140000" cy="4680018"/>
          </a:xfrm>
        </p:spPr>
        <p:txBody>
          <a:bodyPr>
            <a:normAutofit/>
          </a:bodyPr>
          <a:lstStyle/>
          <a:p>
            <a:pPr marL="0" indent="0" algn="ctr">
              <a:lnSpc>
                <a:spcPct val="100000"/>
              </a:lnSpc>
              <a:buNone/>
            </a:pPr>
            <a:r>
              <a:rPr lang="pl-PL" sz="2800" dirty="0">
                <a:latin typeface="Aptos Narrow" panose="020B0004020202020204" pitchFamily="34" charset="0"/>
              </a:rPr>
              <a:t>Na podstawie fragmentu  książki pt. „Biurwa” określamy normy i wartości panujące w urzędzie.</a:t>
            </a:r>
          </a:p>
        </p:txBody>
      </p:sp>
      <p:pic>
        <p:nvPicPr>
          <p:cNvPr id="2050" name="Picture 2" descr="Biurwa - Sylwia Kubryńska | Księgarnia Wydaje nam się">
            <a:extLst>
              <a:ext uri="{FF2B5EF4-FFF2-40B4-BE49-F238E27FC236}">
                <a16:creationId xmlns:a16="http://schemas.microsoft.com/office/drawing/2014/main" id="{2607B096-B6D8-8779-1C85-79030F0669C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71431" y="1187549"/>
            <a:ext cx="3088949" cy="4680226"/>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
        <p:nvSpPr>
          <p:cNvPr id="4" name="Symbol zastępczy numeru slajdu 3">
            <a:extLst>
              <a:ext uri="{FF2B5EF4-FFF2-40B4-BE49-F238E27FC236}">
                <a16:creationId xmlns:a16="http://schemas.microsoft.com/office/drawing/2014/main" id="{7D87DB46-D676-F152-1EEF-CD069D1D3D8E}"/>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6</a:t>
            </a:fld>
            <a:endParaRPr lang="pl-PL" sz="300"/>
          </a:p>
        </p:txBody>
      </p:sp>
    </p:spTree>
    <p:extLst>
      <p:ext uri="{BB962C8B-B14F-4D97-AF65-F5344CB8AC3E}">
        <p14:creationId xmlns:p14="http://schemas.microsoft.com/office/powerpoint/2010/main" val="613874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20E9F6F-7BB0-BCB1-90D8-56279D3BD8A0}"/>
              </a:ext>
            </a:extLst>
          </p:cNvPr>
          <p:cNvSpPr>
            <a:spLocks noGrp="1"/>
          </p:cNvSpPr>
          <p:nvPr>
            <p:ph type="title"/>
          </p:nvPr>
        </p:nvSpPr>
        <p:spPr>
          <a:xfrm>
            <a:off x="1025525" y="899836"/>
            <a:ext cx="8640381" cy="1080001"/>
          </a:xfrm>
        </p:spPr>
        <p:txBody>
          <a:bodyPr anchor="t">
            <a:normAutofit/>
          </a:bodyPr>
          <a:lstStyle/>
          <a:p>
            <a:pPr algn="ctr"/>
            <a:r>
              <a:rPr lang="pl-PL" dirty="0"/>
              <a:t>Etyka – teoria Czterech Początków (konfucjanizm)</a:t>
            </a:r>
          </a:p>
        </p:txBody>
      </p:sp>
      <p:sp>
        <p:nvSpPr>
          <p:cNvPr id="4" name="Symbol zastępczy numeru slajdu 3">
            <a:extLst>
              <a:ext uri="{FF2B5EF4-FFF2-40B4-BE49-F238E27FC236}">
                <a16:creationId xmlns:a16="http://schemas.microsoft.com/office/drawing/2014/main" id="{E44F83B6-C8EC-CEB1-C639-67E8C6E8E5A9}"/>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7</a:t>
            </a:fld>
            <a:endParaRPr lang="pl-PL" sz="300"/>
          </a:p>
        </p:txBody>
      </p:sp>
      <p:graphicFrame>
        <p:nvGraphicFramePr>
          <p:cNvPr id="6" name="Symbol zastępczy zawartości 2">
            <a:extLst>
              <a:ext uri="{FF2B5EF4-FFF2-40B4-BE49-F238E27FC236}">
                <a16:creationId xmlns:a16="http://schemas.microsoft.com/office/drawing/2014/main" id="{FFC69FC8-2AF1-F390-6C2A-C6C7C3DB8D14}"/>
              </a:ext>
            </a:extLst>
          </p:cNvPr>
          <p:cNvGraphicFramePr>
            <a:graphicFrameLocks noGrp="1"/>
          </p:cNvGraphicFramePr>
          <p:nvPr>
            <p:ph idx="1"/>
            <p:extLst>
              <p:ext uri="{D42A27DB-BD31-4B8C-83A1-F6EECF244321}">
                <p14:modId xmlns:p14="http://schemas.microsoft.com/office/powerpoint/2010/main" val="538727560"/>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6796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F8F0537-85E0-74C9-9F86-DBCC8918D649}"/>
              </a:ext>
            </a:extLst>
          </p:cNvPr>
          <p:cNvSpPr>
            <a:spLocks noGrp="1"/>
          </p:cNvSpPr>
          <p:nvPr>
            <p:ph type="title"/>
          </p:nvPr>
        </p:nvSpPr>
        <p:spPr>
          <a:xfrm>
            <a:off x="5345906" y="899836"/>
            <a:ext cx="4320000" cy="1080001"/>
          </a:xfrm>
        </p:spPr>
        <p:txBody>
          <a:bodyPr anchor="t">
            <a:normAutofit/>
          </a:bodyPr>
          <a:lstStyle/>
          <a:p>
            <a:pPr algn="ctr"/>
            <a:r>
              <a:rPr lang="pl-PL" dirty="0"/>
              <a:t>Etyka zawodowa</a:t>
            </a:r>
          </a:p>
        </p:txBody>
      </p:sp>
      <p:sp>
        <p:nvSpPr>
          <p:cNvPr id="3" name="Symbol zastępczy zawartości 2">
            <a:extLst>
              <a:ext uri="{FF2B5EF4-FFF2-40B4-BE49-F238E27FC236}">
                <a16:creationId xmlns:a16="http://schemas.microsoft.com/office/drawing/2014/main" id="{A6CDD382-5C12-3C09-10CE-76CC0D7793C8}"/>
              </a:ext>
            </a:extLst>
          </p:cNvPr>
          <p:cNvSpPr>
            <a:spLocks noGrp="1"/>
          </p:cNvSpPr>
          <p:nvPr>
            <p:ph sz="half" idx="1"/>
          </p:nvPr>
        </p:nvSpPr>
        <p:spPr>
          <a:xfrm>
            <a:off x="5345906" y="1979837"/>
            <a:ext cx="4320382" cy="4680002"/>
          </a:xfrm>
        </p:spPr>
        <p:txBody>
          <a:bodyPr>
            <a:normAutofit/>
          </a:bodyPr>
          <a:lstStyle/>
          <a:p>
            <a:pPr marL="0" indent="0" algn="ctr">
              <a:buNone/>
            </a:pPr>
            <a:r>
              <a:rPr lang="pl-PL" dirty="0"/>
              <a:t>Zespół norm wyznaczających określone obowiązki moralne związane z wykonywanym zawodem i społecznymi stosunkami zawodowymi. Są to spisane normy określające, jak ze względów moralnych przedstawiciele danego zawodu powinni, a jak nie powinni postępować. Etyka zawodowa adaptuje ogólne zasady i pojęcia moralne do praktycznych zagadnień konkretnego zawodu. </a:t>
            </a:r>
          </a:p>
        </p:txBody>
      </p:sp>
      <p:sp>
        <p:nvSpPr>
          <p:cNvPr id="4" name="Symbol zastępczy numeru slajdu 3">
            <a:extLst>
              <a:ext uri="{FF2B5EF4-FFF2-40B4-BE49-F238E27FC236}">
                <a16:creationId xmlns:a16="http://schemas.microsoft.com/office/drawing/2014/main" id="{3AE76E5C-CD4C-C080-93DB-7E75BDA67001}"/>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8</a:t>
            </a:fld>
            <a:endParaRPr lang="pl-PL" sz="300"/>
          </a:p>
        </p:txBody>
      </p:sp>
      <p:pic>
        <p:nvPicPr>
          <p:cNvPr id="6" name="Symbol zastępczy obrazu 5" descr="Młotek walący w gwóźdź">
            <a:extLst>
              <a:ext uri="{FF2B5EF4-FFF2-40B4-BE49-F238E27FC236}">
                <a16:creationId xmlns:a16="http://schemas.microsoft.com/office/drawing/2014/main" id="{04F91AC6-F746-8E97-5B03-8C599E55760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1615" b="11615"/>
          <a:stretch>
            <a:fillRect/>
          </a:stretch>
        </p:blipFill>
        <p:spPr>
          <a:xfrm>
            <a:off x="1097434" y="1619597"/>
            <a:ext cx="4051788" cy="4680002"/>
          </a:xfrm>
        </p:spPr>
      </p:pic>
    </p:spTree>
    <p:extLst>
      <p:ext uri="{BB962C8B-B14F-4D97-AF65-F5344CB8AC3E}">
        <p14:creationId xmlns:p14="http://schemas.microsoft.com/office/powerpoint/2010/main" val="2605040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D2B19B-E69B-09D4-F52D-756FA269074A}"/>
              </a:ext>
            </a:extLst>
          </p:cNvPr>
          <p:cNvSpPr>
            <a:spLocks noGrp="1"/>
          </p:cNvSpPr>
          <p:nvPr>
            <p:ph type="title"/>
          </p:nvPr>
        </p:nvSpPr>
        <p:spPr>
          <a:xfrm>
            <a:off x="1025525" y="899836"/>
            <a:ext cx="8640381" cy="1080001"/>
          </a:xfrm>
        </p:spPr>
        <p:txBody>
          <a:bodyPr anchor="t">
            <a:normAutofit/>
          </a:bodyPr>
          <a:lstStyle/>
          <a:p>
            <a:pPr algn="ctr"/>
            <a:r>
              <a:rPr lang="pl-PL" dirty="0"/>
              <a:t>Uniwersalne zasady etyki zawodowej</a:t>
            </a:r>
          </a:p>
        </p:txBody>
      </p:sp>
      <p:sp>
        <p:nvSpPr>
          <p:cNvPr id="4" name="Symbol zastępczy numeru slajdu 3">
            <a:extLst>
              <a:ext uri="{FF2B5EF4-FFF2-40B4-BE49-F238E27FC236}">
                <a16:creationId xmlns:a16="http://schemas.microsoft.com/office/drawing/2014/main" id="{088BDEE0-E962-3472-F8EE-AF3D3E84BFBA}"/>
              </a:ext>
            </a:extLst>
          </p:cNvPr>
          <p:cNvSpPr>
            <a:spLocks noGrp="1"/>
          </p:cNvSpPr>
          <p:nvPr>
            <p:ph type="sldNum" sz="quarter" idx="10"/>
          </p:nvPr>
        </p:nvSpPr>
        <p:spPr>
          <a:xfrm>
            <a:off x="8585200" y="7019837"/>
            <a:ext cx="1080000" cy="180000"/>
          </a:xfrm>
        </p:spPr>
        <p:txBody>
          <a:bodyPr anchor="ctr">
            <a:normAutofit fontScale="92500" lnSpcReduction="20000"/>
          </a:bodyPr>
          <a:lstStyle/>
          <a:p>
            <a:pPr>
              <a:lnSpc>
                <a:spcPct val="90000"/>
              </a:lnSpc>
              <a:spcAft>
                <a:spcPts val="600"/>
              </a:spcAft>
            </a:pPr>
            <a:fld id="{EB4015AA-59F6-416B-87A6-8E3D940284E2}" type="slidenum">
              <a:rPr lang="pl-PL" sz="300" smtClean="0"/>
              <a:pPr>
                <a:lnSpc>
                  <a:spcPct val="90000"/>
                </a:lnSpc>
                <a:spcAft>
                  <a:spcPts val="600"/>
                </a:spcAft>
              </a:pPr>
              <a:t>9</a:t>
            </a:fld>
            <a:endParaRPr lang="pl-PL" sz="300"/>
          </a:p>
        </p:txBody>
      </p:sp>
      <p:graphicFrame>
        <p:nvGraphicFramePr>
          <p:cNvPr id="6" name="Symbol zastępczy zawartości 2">
            <a:extLst>
              <a:ext uri="{FF2B5EF4-FFF2-40B4-BE49-F238E27FC236}">
                <a16:creationId xmlns:a16="http://schemas.microsoft.com/office/drawing/2014/main" id="{11716508-3849-DA73-8576-351F0E4949B8}"/>
              </a:ext>
            </a:extLst>
          </p:cNvPr>
          <p:cNvGraphicFramePr>
            <a:graphicFrameLocks noGrp="1"/>
          </p:cNvGraphicFramePr>
          <p:nvPr>
            <p:ph idx="1"/>
            <p:extLst>
              <p:ext uri="{D42A27DB-BD31-4B8C-83A1-F6EECF244321}">
                <p14:modId xmlns:p14="http://schemas.microsoft.com/office/powerpoint/2010/main" val="352609935"/>
              </p:ext>
            </p:extLst>
          </p:nvPr>
        </p:nvGraphicFramePr>
        <p:xfrm>
          <a:off x="1025907" y="1979837"/>
          <a:ext cx="8640382" cy="4680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6030589"/>
      </p:ext>
    </p:extLst>
  </p:cSld>
  <p:clrMapOvr>
    <a:masterClrMapping/>
  </p:clrMapOvr>
</p:sld>
</file>

<file path=ppt/theme/theme1.xml><?xml version="1.0" encoding="utf-8"?>
<a:theme xmlns:a="http://schemas.openxmlformats.org/drawingml/2006/main" name="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813ECCD80E71534592FF79CC4B8B2312" ma:contentTypeVersion="3" ma:contentTypeDescription="Utwórz nowy dokument." ma:contentTypeScope="" ma:versionID="beb233cae34fa92c41ebb6680c82703a">
  <xsd:schema xmlns:xsd="http://www.w3.org/2001/XMLSchema" xmlns:xs="http://www.w3.org/2001/XMLSchema" xmlns:p="http://schemas.microsoft.com/office/2006/metadata/properties" xmlns:ns2="6745b594-9f83-456a-b9e8-55fe219d1bfe" targetNamespace="http://schemas.microsoft.com/office/2006/metadata/properties" ma:root="true" ma:fieldsID="e847d5015d81798b62fff13304dc5cc1" ns2:_="">
    <xsd:import namespace="6745b594-9f83-456a-b9e8-55fe219d1bf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45b594-9f83-456a-b9e8-55fe219d1bf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832E15-2B41-4BE7-860D-609EC2E5788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351E073-0215-4585-92DA-16F973432323}">
  <ds:schemaRefs>
    <ds:schemaRef ds:uri="http://schemas.microsoft.com/sharepoint/v3/contenttype/forms"/>
  </ds:schemaRefs>
</ds:datastoreItem>
</file>

<file path=customXml/itemProps3.xml><?xml version="1.0" encoding="utf-8"?>
<ds:datastoreItem xmlns:ds="http://schemas.openxmlformats.org/officeDocument/2006/customXml" ds:itemID="{554B46AB-5E8D-4E88-95BE-704A483E88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45b594-9f83-456a-b9e8-55fe219d1b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Prezentacja z numerem strony</Template>
  <TotalTime>9399</TotalTime>
  <Words>2205</Words>
  <Application>Microsoft Office PowerPoint</Application>
  <PresentationFormat>Niestandardowy</PresentationFormat>
  <Paragraphs>228</Paragraphs>
  <Slides>39</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39</vt:i4>
      </vt:variant>
    </vt:vector>
  </HeadingPairs>
  <TitlesOfParts>
    <vt:vector size="44" baseType="lpstr">
      <vt:lpstr>Aptos Narrow</vt:lpstr>
      <vt:lpstr>Arial</vt:lpstr>
      <vt:lpstr>Calibri</vt:lpstr>
      <vt:lpstr>Open Sans</vt:lpstr>
      <vt:lpstr>Motyw pakietu Office</vt:lpstr>
      <vt:lpstr>Zarządzanie zasobami ludzkimi  w samorządzie terytorialnym</vt:lpstr>
      <vt:lpstr>Kultura organizacyjna  urzędu administracji samorządowej</vt:lpstr>
      <vt:lpstr>Kultura organizacji</vt:lpstr>
      <vt:lpstr>Kultura organizacyjna  urzędu administracji samorządowej</vt:lpstr>
      <vt:lpstr>Funkcje kultury organizacyjnej</vt:lpstr>
      <vt:lpstr>Ćwiczenie 1: „Biurwa”</vt:lpstr>
      <vt:lpstr>Etyka – teoria Czterech Początków (konfucjanizm)</vt:lpstr>
      <vt:lpstr>Etyka zawodowa</vt:lpstr>
      <vt:lpstr>Uniwersalne zasady etyki zawodowej</vt:lpstr>
      <vt:lpstr>Zawód zaufania publicznego</vt:lpstr>
      <vt:lpstr>Etyka prywatna vs etyka publiczna </vt:lpstr>
      <vt:lpstr>Konflikt interesu</vt:lpstr>
      <vt:lpstr>Etyka kodeksowa vs etyka sytuacyjna</vt:lpstr>
      <vt:lpstr>Ile prawdy jest w dowcipach na temat funkcjonowania administracji???</vt:lpstr>
      <vt:lpstr>Dysfunkcja</vt:lpstr>
      <vt:lpstr>Patologia: względnie trwała niesprawność, która powoduje marnotrawstwo, w sensie ekonomicznym i/lub moralnym, przekraczające granice społecznej tolerancji.</vt:lpstr>
      <vt:lpstr>Błędy w zarządzaniu jako źródła  organizacyjnych patologii </vt:lpstr>
      <vt:lpstr>Niektóre zjawiska dysfunkcji w praktyce organizacji  i działania administracji  – błędy w tworzeniu stanowisk pracy</vt:lpstr>
      <vt:lpstr>Niektóre zjawiska dysfunkcji – zewnętrzne przejawy biurokratyzmu</vt:lpstr>
      <vt:lpstr>Dysfunkcje w administracji samorządowej (1)  </vt:lpstr>
      <vt:lpstr>Dysfunkcje w administracji samorządowej (2)  </vt:lpstr>
      <vt:lpstr>Dysfunkcje w administracji samorządowej (3)  </vt:lpstr>
      <vt:lpstr>Korupcja</vt:lpstr>
      <vt:lpstr>Cechy charakterystyczne korupcji</vt:lpstr>
      <vt:lpstr>Formy korupcji w świetle Kodeksu karnego</vt:lpstr>
      <vt:lpstr>Nepotyzm</vt:lpstr>
      <vt:lpstr>Kumoterstwo</vt:lpstr>
      <vt:lpstr>Klientelizm</vt:lpstr>
      <vt:lpstr>Pork-barrel politics </vt:lpstr>
      <vt:lpstr>Zachowania kontrproduktywne </vt:lpstr>
      <vt:lpstr>Przykłady zachowań kontrproduktywnych</vt:lpstr>
      <vt:lpstr>Racjonalizacja zachowań nieuczciwych  – rodzaje uzasadnień</vt:lpstr>
      <vt:lpstr>Infrastruktura etyczna </vt:lpstr>
      <vt:lpstr>Prezentacja programu PowerPoint</vt:lpstr>
      <vt:lpstr>Infrastruktura etyczna c.d.</vt:lpstr>
      <vt:lpstr>Ćwiczenie: Omówienie wzorcowego Kodeksu etyki pracownika samorządowego </vt:lpstr>
      <vt:lpstr>Formy kontroli społecznej </vt:lpstr>
      <vt:lpstr>Mapowanie dysfunkcji identyfikowanych  w urzędach administracji samorządowej </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Sowiński Piotr</dc:creator>
  <cp:lastModifiedBy>Kasia K</cp:lastModifiedBy>
  <cp:revision>17</cp:revision>
  <dcterms:created xsi:type="dcterms:W3CDTF">2022-06-22T09:40:44Z</dcterms:created>
  <dcterms:modified xsi:type="dcterms:W3CDTF">2025-08-27T23:10:31Z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0x010100813ECCD80E71534592FF79CC4B8B2312</vt:lpwstr>
  </property>
</Properties>
</file>